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60" r:id="rId2"/>
    <p:sldId id="263" r:id="rId3"/>
    <p:sldId id="262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40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rtugal itou" userId="07e1d59dd0b22bfc" providerId="LiveId" clId="{A47B0F0F-3019-43BC-9784-F7D0BF479392}"/>
    <pc:docChg chg="undo custSel addSld delSld modSld sldOrd">
      <pc:chgData name="Portugal itou" userId="07e1d59dd0b22bfc" providerId="LiveId" clId="{A47B0F0F-3019-43BC-9784-F7D0BF479392}" dt="2024-08-21T11:23:50.603" v="2760" actId="6549"/>
      <pc:docMkLst>
        <pc:docMk/>
      </pc:docMkLst>
      <pc:sldChg chg="addSp delSp modSp mod setBg">
        <pc:chgData name="Portugal itou" userId="07e1d59dd0b22bfc" providerId="LiveId" clId="{A47B0F0F-3019-43BC-9784-F7D0BF479392}" dt="2024-08-20T14:33:08.388" v="2728" actId="692"/>
        <pc:sldMkLst>
          <pc:docMk/>
          <pc:sldMk cId="348388594" sldId="256"/>
        </pc:sldMkLst>
        <pc:spChg chg="add del mod">
          <ac:chgData name="Portugal itou" userId="07e1d59dd0b22bfc" providerId="LiveId" clId="{A47B0F0F-3019-43BC-9784-F7D0BF479392}" dt="2024-08-20T13:32:16.945" v="1381" actId="478"/>
          <ac:spMkLst>
            <pc:docMk/>
            <pc:sldMk cId="348388594" sldId="256"/>
            <ac:spMk id="2" creationId="{FA93A633-9FC3-2379-F2B9-EFA27A8732DC}"/>
          </ac:spMkLst>
        </pc:spChg>
        <pc:spChg chg="add del mod">
          <ac:chgData name="Portugal itou" userId="07e1d59dd0b22bfc" providerId="LiveId" clId="{A47B0F0F-3019-43BC-9784-F7D0BF479392}" dt="2024-08-17T10:12:11.738" v="929" actId="478"/>
          <ac:spMkLst>
            <pc:docMk/>
            <pc:sldMk cId="348388594" sldId="256"/>
            <ac:spMk id="3" creationId="{C79DF220-A115-CA49-C52C-42B8F610D722}"/>
          </ac:spMkLst>
        </pc:spChg>
        <pc:spChg chg="add mod">
          <ac:chgData name="Portugal itou" userId="07e1d59dd0b22bfc" providerId="LiveId" clId="{A47B0F0F-3019-43BC-9784-F7D0BF479392}" dt="2024-08-20T14:02:31.620" v="2409" actId="207"/>
          <ac:spMkLst>
            <pc:docMk/>
            <pc:sldMk cId="348388594" sldId="256"/>
            <ac:spMk id="4" creationId="{DDDFE396-B15E-B2E3-5807-13E7B5C300F1}"/>
          </ac:spMkLst>
        </pc:spChg>
        <pc:spChg chg="add mod">
          <ac:chgData name="Portugal itou" userId="07e1d59dd0b22bfc" providerId="LiveId" clId="{A47B0F0F-3019-43BC-9784-F7D0BF479392}" dt="2024-08-20T14:23:25.753" v="2547" actId="1076"/>
          <ac:spMkLst>
            <pc:docMk/>
            <pc:sldMk cId="348388594" sldId="256"/>
            <ac:spMk id="5" creationId="{3F0E53BE-3A3C-E9C5-1599-91DAF6C94EEF}"/>
          </ac:spMkLst>
        </pc:spChg>
        <pc:spChg chg="del mod">
          <ac:chgData name="Portugal itou" userId="07e1d59dd0b22bfc" providerId="LiveId" clId="{A47B0F0F-3019-43BC-9784-F7D0BF479392}" dt="2024-08-17T09:57:25.330" v="728"/>
          <ac:spMkLst>
            <pc:docMk/>
            <pc:sldMk cId="348388594" sldId="256"/>
            <ac:spMk id="6" creationId="{5BEEEC0A-FC59-755E-5CAD-2A599CA543CC}"/>
          </ac:spMkLst>
        </pc:spChg>
        <pc:spChg chg="del">
          <ac:chgData name="Portugal itou" userId="07e1d59dd0b22bfc" providerId="LiveId" clId="{A47B0F0F-3019-43BC-9784-F7D0BF479392}" dt="2024-08-17T09:52:00.458" v="572" actId="478"/>
          <ac:spMkLst>
            <pc:docMk/>
            <pc:sldMk cId="348388594" sldId="256"/>
            <ac:spMk id="7" creationId="{2E418DC4-1563-720F-3980-2C003638A861}"/>
          </ac:spMkLst>
        </pc:spChg>
        <pc:spChg chg="del">
          <ac:chgData name="Portugal itou" userId="07e1d59dd0b22bfc" providerId="LiveId" clId="{A47B0F0F-3019-43BC-9784-F7D0BF479392}" dt="2024-08-20T13:32:13.241" v="1380" actId="478"/>
          <ac:spMkLst>
            <pc:docMk/>
            <pc:sldMk cId="348388594" sldId="256"/>
            <ac:spMk id="10" creationId="{7D0C533B-74B5-BA21-6C6C-55533F5C5A8D}"/>
          </ac:spMkLst>
        </pc:spChg>
        <pc:graphicFrameChg chg="add mod modGraphic">
          <ac:chgData name="Portugal itou" userId="07e1d59dd0b22bfc" providerId="LiveId" clId="{A47B0F0F-3019-43BC-9784-F7D0BF479392}" dt="2024-08-20T13:47:11.562" v="1740" actId="1076"/>
          <ac:graphicFrameMkLst>
            <pc:docMk/>
            <pc:sldMk cId="348388594" sldId="256"/>
            <ac:graphicFrameMk id="3" creationId="{2A454ECC-E54D-8E30-C379-05F5AD86E1A9}"/>
          </ac:graphicFrameMkLst>
        </pc:graphicFrameChg>
        <pc:picChg chg="add del mod">
          <ac:chgData name="Portugal itou" userId="07e1d59dd0b22bfc" providerId="LiveId" clId="{A47B0F0F-3019-43BC-9784-F7D0BF479392}" dt="2024-08-20T14:24:51.576" v="2554" actId="478"/>
          <ac:picMkLst>
            <pc:docMk/>
            <pc:sldMk cId="348388594" sldId="256"/>
            <ac:picMk id="1026" creationId="{50027062-2A48-8779-A48C-6E9F0523EFDB}"/>
          </ac:picMkLst>
        </pc:picChg>
        <pc:picChg chg="add mod">
          <ac:chgData name="Portugal itou" userId="07e1d59dd0b22bfc" providerId="LiveId" clId="{A47B0F0F-3019-43BC-9784-F7D0BF479392}" dt="2024-08-20T14:33:08.388" v="2728" actId="692"/>
          <ac:picMkLst>
            <pc:docMk/>
            <pc:sldMk cId="348388594" sldId="256"/>
            <ac:picMk id="1028" creationId="{30BFBD6D-72B9-3849-8BB7-44F856AAF662}"/>
          </ac:picMkLst>
        </pc:picChg>
      </pc:sldChg>
      <pc:sldChg chg="addSp delSp modSp new mod ord setBg">
        <pc:chgData name="Portugal itou" userId="07e1d59dd0b22bfc" providerId="LiveId" clId="{A47B0F0F-3019-43BC-9784-F7D0BF479392}" dt="2024-08-20T14:04:23.420" v="2494" actId="1076"/>
        <pc:sldMkLst>
          <pc:docMk/>
          <pc:sldMk cId="1693925455" sldId="257"/>
        </pc:sldMkLst>
        <pc:spChg chg="add mod">
          <ac:chgData name="Portugal itou" userId="07e1d59dd0b22bfc" providerId="LiveId" clId="{A47B0F0F-3019-43BC-9784-F7D0BF479392}" dt="2024-08-20T14:04:23.420" v="2494" actId="1076"/>
          <ac:spMkLst>
            <pc:docMk/>
            <pc:sldMk cId="1693925455" sldId="257"/>
            <ac:spMk id="2" creationId="{9F01D86D-3DC0-E194-75BE-70CE30D3C11A}"/>
          </ac:spMkLst>
        </pc:spChg>
        <pc:spChg chg="add mod">
          <ac:chgData name="Portugal itou" userId="07e1d59dd0b22bfc" providerId="LiveId" clId="{A47B0F0F-3019-43BC-9784-F7D0BF479392}" dt="2024-08-17T10:28:41.370" v="1375" actId="14100"/>
          <ac:spMkLst>
            <pc:docMk/>
            <pc:sldMk cId="1693925455" sldId="257"/>
            <ac:spMk id="3" creationId="{4664A7E0-855F-1826-EBDE-FCB4F32E4BED}"/>
          </ac:spMkLst>
        </pc:spChg>
        <pc:spChg chg="add del mod">
          <ac:chgData name="Portugal itou" userId="07e1d59dd0b22bfc" providerId="LiveId" clId="{A47B0F0F-3019-43BC-9784-F7D0BF479392}" dt="2024-08-17T10:28:42.173" v="1377"/>
          <ac:spMkLst>
            <pc:docMk/>
            <pc:sldMk cId="1693925455" sldId="257"/>
            <ac:spMk id="4" creationId="{8D9E6CE6-A754-250A-72C5-EBCD6945B79E}"/>
          </ac:spMkLst>
        </pc:spChg>
        <pc:picChg chg="add mod">
          <ac:chgData name="Portugal itou" userId="07e1d59dd0b22bfc" providerId="LiveId" clId="{A47B0F0F-3019-43BC-9784-F7D0BF479392}" dt="2024-08-17T09:49:10.575" v="457" actId="1076"/>
          <ac:picMkLst>
            <pc:docMk/>
            <pc:sldMk cId="1693925455" sldId="257"/>
            <ac:picMk id="1026" creationId="{12BB3918-D371-60C7-3E3C-D6FF37EA9803}"/>
          </ac:picMkLst>
        </pc:picChg>
        <pc:picChg chg="add mod">
          <ac:chgData name="Portugal itou" userId="07e1d59dd0b22bfc" providerId="LiveId" clId="{A47B0F0F-3019-43BC-9784-F7D0BF479392}" dt="2024-08-17T09:48:59.995" v="454" actId="1076"/>
          <ac:picMkLst>
            <pc:docMk/>
            <pc:sldMk cId="1693925455" sldId="257"/>
            <ac:picMk id="1028" creationId="{C99D989C-BDFE-514A-FC25-F9FE8C8CA806}"/>
          </ac:picMkLst>
        </pc:picChg>
      </pc:sldChg>
      <pc:sldChg chg="addSp delSp modSp del mod setBg">
        <pc:chgData name="Portugal itou" userId="07e1d59dd0b22bfc" providerId="LiveId" clId="{A47B0F0F-3019-43BC-9784-F7D0BF479392}" dt="2024-08-17T09:30:21.081" v="130" actId="2696"/>
        <pc:sldMkLst>
          <pc:docMk/>
          <pc:sldMk cId="2222020523" sldId="257"/>
        </pc:sldMkLst>
        <pc:spChg chg="del mod">
          <ac:chgData name="Portugal itou" userId="07e1d59dd0b22bfc" providerId="LiveId" clId="{A47B0F0F-3019-43BC-9784-F7D0BF479392}" dt="2024-08-17T09:22:39.388" v="121" actId="478"/>
          <ac:spMkLst>
            <pc:docMk/>
            <pc:sldMk cId="2222020523" sldId="257"/>
            <ac:spMk id="2" creationId="{BB39D716-452E-20DD-836D-92134902C374}"/>
          </ac:spMkLst>
        </pc:spChg>
        <pc:spChg chg="del mod">
          <ac:chgData name="Portugal itou" userId="07e1d59dd0b22bfc" providerId="LiveId" clId="{A47B0F0F-3019-43BC-9784-F7D0BF479392}" dt="2024-08-17T09:22:33.941" v="120" actId="478"/>
          <ac:spMkLst>
            <pc:docMk/>
            <pc:sldMk cId="2222020523" sldId="257"/>
            <ac:spMk id="3" creationId="{3A8468F3-94DC-A832-8994-17DB629BD50E}"/>
          </ac:spMkLst>
        </pc:spChg>
        <pc:graphicFrameChg chg="add mod modGraphic">
          <ac:chgData name="Portugal itou" userId="07e1d59dd0b22bfc" providerId="LiveId" clId="{A47B0F0F-3019-43BC-9784-F7D0BF479392}" dt="2024-08-17T09:27:17.705" v="124" actId="16037"/>
          <ac:graphicFrameMkLst>
            <pc:docMk/>
            <pc:sldMk cId="2222020523" sldId="257"/>
            <ac:graphicFrameMk id="4" creationId="{C7E1059C-6B26-4ED8-25A5-36635A991DB4}"/>
          </ac:graphicFrameMkLst>
        </pc:graphicFrameChg>
      </pc:sldChg>
      <pc:sldChg chg="addSp delSp modSp new mod ord setBg">
        <pc:chgData name="Portugal itou" userId="07e1d59dd0b22bfc" providerId="LiveId" clId="{A47B0F0F-3019-43BC-9784-F7D0BF479392}" dt="2024-08-20T22:39:02.640" v="2749"/>
        <pc:sldMkLst>
          <pc:docMk/>
          <pc:sldMk cId="2933024853" sldId="258"/>
        </pc:sldMkLst>
        <pc:spChg chg="del">
          <ac:chgData name="Portugal itou" userId="07e1d59dd0b22bfc" providerId="LiveId" clId="{A47B0F0F-3019-43BC-9784-F7D0BF479392}" dt="2024-08-17T09:50:02.322" v="479" actId="478"/>
          <ac:spMkLst>
            <pc:docMk/>
            <pc:sldMk cId="2933024853" sldId="258"/>
            <ac:spMk id="2" creationId="{71A5F44B-4CC7-F962-483D-04DC65374317}"/>
          </ac:spMkLst>
        </pc:spChg>
        <pc:spChg chg="del">
          <ac:chgData name="Portugal itou" userId="07e1d59dd0b22bfc" providerId="LiveId" clId="{A47B0F0F-3019-43BC-9784-F7D0BF479392}" dt="2024-08-17T09:49:59.118" v="478" actId="478"/>
          <ac:spMkLst>
            <pc:docMk/>
            <pc:sldMk cId="2933024853" sldId="258"/>
            <ac:spMk id="3" creationId="{A5FC5343-6153-4619-8456-844455A57343}"/>
          </ac:spMkLst>
        </pc:spChg>
        <pc:spChg chg="add mod">
          <ac:chgData name="Portugal itou" userId="07e1d59dd0b22bfc" providerId="LiveId" clId="{A47B0F0F-3019-43BC-9784-F7D0BF479392}" dt="2024-08-17T10:26:23.559" v="1271" actId="1076"/>
          <ac:spMkLst>
            <pc:docMk/>
            <pc:sldMk cId="2933024853" sldId="258"/>
            <ac:spMk id="4" creationId="{5D3D3E14-4A45-0513-EA80-E2F25196B99B}"/>
          </ac:spMkLst>
        </pc:spChg>
        <pc:spChg chg="add mod">
          <ac:chgData name="Portugal itou" userId="07e1d59dd0b22bfc" providerId="LiveId" clId="{A47B0F0F-3019-43BC-9784-F7D0BF479392}" dt="2024-08-17T10:22:14.117" v="1115" actId="1076"/>
          <ac:spMkLst>
            <pc:docMk/>
            <pc:sldMk cId="2933024853" sldId="258"/>
            <ac:spMk id="5" creationId="{86435EE4-F456-5B24-A920-E38FCF675CEB}"/>
          </ac:spMkLst>
        </pc:spChg>
        <pc:spChg chg="add mod">
          <ac:chgData name="Portugal itou" userId="07e1d59dd0b22bfc" providerId="LiveId" clId="{A47B0F0F-3019-43BC-9784-F7D0BF479392}" dt="2024-08-17T10:22:51.667" v="1119" actId="1076"/>
          <ac:spMkLst>
            <pc:docMk/>
            <pc:sldMk cId="2933024853" sldId="258"/>
            <ac:spMk id="6" creationId="{95B10340-C912-E7A8-8E92-7E908D5EEBF7}"/>
          </ac:spMkLst>
        </pc:spChg>
        <pc:spChg chg="add del mod">
          <ac:chgData name="Portugal itou" userId="07e1d59dd0b22bfc" providerId="LiveId" clId="{A47B0F0F-3019-43BC-9784-F7D0BF479392}" dt="2024-08-17T10:17:14.250" v="1001" actId="478"/>
          <ac:spMkLst>
            <pc:docMk/>
            <pc:sldMk cId="2933024853" sldId="258"/>
            <ac:spMk id="7" creationId="{65B3933B-4519-8E1F-C6F8-AD7FC68B31F1}"/>
          </ac:spMkLst>
        </pc:spChg>
        <pc:spChg chg="add mod">
          <ac:chgData name="Portugal itou" userId="07e1d59dd0b22bfc" providerId="LiveId" clId="{A47B0F0F-3019-43BC-9784-F7D0BF479392}" dt="2024-08-20T13:38:10.898" v="1394" actId="6549"/>
          <ac:spMkLst>
            <pc:docMk/>
            <pc:sldMk cId="2933024853" sldId="258"/>
            <ac:spMk id="8" creationId="{D4F89563-356E-328B-6795-615CF1C90F51}"/>
          </ac:spMkLst>
        </pc:spChg>
        <pc:spChg chg="add mod">
          <ac:chgData name="Portugal itou" userId="07e1d59dd0b22bfc" providerId="LiveId" clId="{A47B0F0F-3019-43BC-9784-F7D0BF479392}" dt="2024-08-17T10:22:57.857" v="1120" actId="1076"/>
          <ac:spMkLst>
            <pc:docMk/>
            <pc:sldMk cId="2933024853" sldId="258"/>
            <ac:spMk id="9" creationId="{EF5C2843-F2D8-88E6-232B-45F06F076DD0}"/>
          </ac:spMkLst>
        </pc:spChg>
        <pc:spChg chg="add del mod">
          <ac:chgData name="Portugal itou" userId="07e1d59dd0b22bfc" providerId="LiveId" clId="{A47B0F0F-3019-43BC-9784-F7D0BF479392}" dt="2024-08-17T10:23:35.237" v="1158" actId="478"/>
          <ac:spMkLst>
            <pc:docMk/>
            <pc:sldMk cId="2933024853" sldId="258"/>
            <ac:spMk id="10" creationId="{FAF3FB23-EBD2-0FFD-3AE6-BFB0FF7E1D8E}"/>
          </ac:spMkLst>
        </pc:spChg>
        <pc:spChg chg="add mod">
          <ac:chgData name="Portugal itou" userId="07e1d59dd0b22bfc" providerId="LiveId" clId="{A47B0F0F-3019-43BC-9784-F7D0BF479392}" dt="2024-08-17T10:24:18.293" v="1183" actId="14100"/>
          <ac:spMkLst>
            <pc:docMk/>
            <pc:sldMk cId="2933024853" sldId="258"/>
            <ac:spMk id="11" creationId="{5D923D19-65BA-6416-2F2E-760D8F37FAAA}"/>
          </ac:spMkLst>
        </pc:spChg>
        <pc:spChg chg="add mod">
          <ac:chgData name="Portugal itou" userId="07e1d59dd0b22bfc" providerId="LiveId" clId="{A47B0F0F-3019-43BC-9784-F7D0BF479392}" dt="2024-08-20T14:22:53.717" v="2535" actId="1076"/>
          <ac:spMkLst>
            <pc:docMk/>
            <pc:sldMk cId="2933024853" sldId="258"/>
            <ac:spMk id="12" creationId="{6B0603D1-2B7B-1A48-AE86-9D066E9D305F}"/>
          </ac:spMkLst>
        </pc:spChg>
        <pc:spChg chg="add del mod">
          <ac:chgData name="Portugal itou" userId="07e1d59dd0b22bfc" providerId="LiveId" clId="{A47B0F0F-3019-43BC-9784-F7D0BF479392}" dt="2024-08-17T10:26:55.997" v="1301"/>
          <ac:spMkLst>
            <pc:docMk/>
            <pc:sldMk cId="2933024853" sldId="258"/>
            <ac:spMk id="12" creationId="{AA0DF1AD-CE74-A485-437D-761F194AF4F6}"/>
          </ac:spMkLst>
        </pc:spChg>
        <pc:spChg chg="add del mod">
          <ac:chgData name="Portugal itou" userId="07e1d59dd0b22bfc" providerId="LiveId" clId="{A47B0F0F-3019-43BC-9784-F7D0BF479392}" dt="2024-08-17T10:26:55.997" v="1303"/>
          <ac:spMkLst>
            <pc:docMk/>
            <pc:sldMk cId="2933024853" sldId="258"/>
            <ac:spMk id="13" creationId="{7088D38A-489C-F083-C206-F8BF6FF2BA8F}"/>
          </ac:spMkLst>
        </pc:spChg>
        <pc:spChg chg="add mod">
          <ac:chgData name="Portugal itou" userId="07e1d59dd0b22bfc" providerId="LiveId" clId="{A47B0F0F-3019-43BC-9784-F7D0BF479392}" dt="2024-08-17T10:26:13.080" v="1270" actId="20577"/>
          <ac:spMkLst>
            <pc:docMk/>
            <pc:sldMk cId="2933024853" sldId="258"/>
            <ac:spMk id="14" creationId="{834E2A35-B70D-FA1E-9C05-C133AF9AAF16}"/>
          </ac:spMkLst>
        </pc:spChg>
        <pc:spChg chg="add mod">
          <ac:chgData name="Portugal itou" userId="07e1d59dd0b22bfc" providerId="LiveId" clId="{A47B0F0F-3019-43BC-9784-F7D0BF479392}" dt="2024-08-17T10:26:53.900" v="1299" actId="1076"/>
          <ac:spMkLst>
            <pc:docMk/>
            <pc:sldMk cId="2933024853" sldId="258"/>
            <ac:spMk id="15" creationId="{603C90AD-DCE6-44C2-7B76-535A71E5B9E7}"/>
          </ac:spMkLst>
        </pc:spChg>
        <pc:spChg chg="add mod">
          <ac:chgData name="Portugal itou" userId="07e1d59dd0b22bfc" providerId="LiveId" clId="{A47B0F0F-3019-43BC-9784-F7D0BF479392}" dt="2024-08-20T22:38:39.539" v="2729" actId="207"/>
          <ac:spMkLst>
            <pc:docMk/>
            <pc:sldMk cId="2933024853" sldId="258"/>
            <ac:spMk id="16" creationId="{36EA976D-8604-0A80-5C43-03E5D3EB0918}"/>
          </ac:spMkLst>
        </pc:spChg>
        <pc:picChg chg="add del">
          <ac:chgData name="Portugal itou" userId="07e1d59dd0b22bfc" providerId="LiveId" clId="{A47B0F0F-3019-43BC-9784-F7D0BF479392}" dt="2024-08-20T13:36:07.651" v="1383" actId="478"/>
          <ac:picMkLst>
            <pc:docMk/>
            <pc:sldMk cId="2933024853" sldId="258"/>
            <ac:picMk id="3" creationId="{C9EBBD4E-C980-E5B3-BD01-2D0CC6E4EDB0}"/>
          </ac:picMkLst>
        </pc:picChg>
        <pc:picChg chg="add mod modCrop">
          <ac:chgData name="Portugal itou" userId="07e1d59dd0b22bfc" providerId="LiveId" clId="{A47B0F0F-3019-43BC-9784-F7D0BF479392}" dt="2024-08-20T13:37:52.872" v="1392" actId="1076"/>
          <ac:picMkLst>
            <pc:docMk/>
            <pc:sldMk cId="2933024853" sldId="258"/>
            <ac:picMk id="10" creationId="{9F9DA1C3-F695-EABF-9D6D-1F0C886D60F3}"/>
          </ac:picMkLst>
        </pc:picChg>
      </pc:sldChg>
      <pc:sldChg chg="addSp delSp modSp new mod setBg">
        <pc:chgData name="Portugal itou" userId="07e1d59dd0b22bfc" providerId="LiveId" clId="{A47B0F0F-3019-43BC-9784-F7D0BF479392}" dt="2024-08-21T11:23:50.603" v="2760" actId="6549"/>
        <pc:sldMkLst>
          <pc:docMk/>
          <pc:sldMk cId="2068105964" sldId="259"/>
        </pc:sldMkLst>
        <pc:spChg chg="del">
          <ac:chgData name="Portugal itou" userId="07e1d59dd0b22bfc" providerId="LiveId" clId="{A47B0F0F-3019-43BC-9784-F7D0BF479392}" dt="2024-08-20T13:51:27.386" v="2001" actId="478"/>
          <ac:spMkLst>
            <pc:docMk/>
            <pc:sldMk cId="2068105964" sldId="259"/>
            <ac:spMk id="2" creationId="{14752B04-12A5-2597-D214-AA10FC02AF58}"/>
          </ac:spMkLst>
        </pc:spChg>
        <pc:spChg chg="del">
          <ac:chgData name="Portugal itou" userId="07e1d59dd0b22bfc" providerId="LiveId" clId="{A47B0F0F-3019-43BC-9784-F7D0BF479392}" dt="2024-08-20T13:51:24.038" v="2000" actId="478"/>
          <ac:spMkLst>
            <pc:docMk/>
            <pc:sldMk cId="2068105964" sldId="259"/>
            <ac:spMk id="3" creationId="{1C10532D-3D92-76F1-6E21-0FE76E90B3A8}"/>
          </ac:spMkLst>
        </pc:spChg>
        <pc:spChg chg="add del mod">
          <ac:chgData name="Portugal itou" userId="07e1d59dd0b22bfc" providerId="LiveId" clId="{A47B0F0F-3019-43BC-9784-F7D0BF479392}" dt="2024-08-20T13:59:22.287" v="2327"/>
          <ac:spMkLst>
            <pc:docMk/>
            <pc:sldMk cId="2068105964" sldId="259"/>
            <ac:spMk id="6" creationId="{87EB65C2-745D-87B9-F58F-FAB7835637BF}"/>
          </ac:spMkLst>
        </pc:spChg>
        <pc:spChg chg="add mod">
          <ac:chgData name="Portugal itou" userId="07e1d59dd0b22bfc" providerId="LiveId" clId="{A47B0F0F-3019-43BC-9784-F7D0BF479392}" dt="2024-08-21T11:23:50.603" v="2760" actId="6549"/>
          <ac:spMkLst>
            <pc:docMk/>
            <pc:sldMk cId="2068105964" sldId="259"/>
            <ac:spMk id="7" creationId="{13A8ECAF-C455-5390-8FED-344C771D380C}"/>
          </ac:spMkLst>
        </pc:spChg>
        <pc:spChg chg="add">
          <ac:chgData name="Portugal itou" userId="07e1d59dd0b22bfc" providerId="LiveId" clId="{A47B0F0F-3019-43BC-9784-F7D0BF479392}" dt="2024-08-20T14:04:12.171" v="2493" actId="11529"/>
          <ac:spMkLst>
            <pc:docMk/>
            <pc:sldMk cId="2068105964" sldId="259"/>
            <ac:spMk id="11" creationId="{166E4AEA-7F9F-CC42-3015-6D34EB84F3FA}"/>
          </ac:spMkLst>
        </pc:spChg>
        <pc:spChg chg="add mod">
          <ac:chgData name="Portugal itou" userId="07e1d59dd0b22bfc" providerId="LiveId" clId="{A47B0F0F-3019-43BC-9784-F7D0BF479392}" dt="2024-08-20T14:27:42.903" v="2631" actId="20577"/>
          <ac:spMkLst>
            <pc:docMk/>
            <pc:sldMk cId="2068105964" sldId="259"/>
            <ac:spMk id="12" creationId="{6C084C40-BD31-EC8F-7390-F4F6CB2FBB69}"/>
          </ac:spMkLst>
        </pc:spChg>
        <pc:spChg chg="add del mod">
          <ac:chgData name="Portugal itou" userId="07e1d59dd0b22bfc" providerId="LiveId" clId="{A47B0F0F-3019-43BC-9784-F7D0BF479392}" dt="2024-08-20T14:28:26.467" v="2638"/>
          <ac:spMkLst>
            <pc:docMk/>
            <pc:sldMk cId="2068105964" sldId="259"/>
            <ac:spMk id="13" creationId="{6A0935DA-7485-6B16-5949-25ACA879AC18}"/>
          </ac:spMkLst>
        </pc:spChg>
        <pc:spChg chg="add mod">
          <ac:chgData name="Portugal itou" userId="07e1d59dd0b22bfc" providerId="LiveId" clId="{A47B0F0F-3019-43BC-9784-F7D0BF479392}" dt="2024-08-20T14:29:55.470" v="2647" actId="1076"/>
          <ac:spMkLst>
            <pc:docMk/>
            <pc:sldMk cId="2068105964" sldId="259"/>
            <ac:spMk id="14" creationId="{89324F09-B67F-3F08-2BB9-59656C51F947}"/>
          </ac:spMkLst>
        </pc:spChg>
        <pc:spChg chg="add mod">
          <ac:chgData name="Portugal itou" userId="07e1d59dd0b22bfc" providerId="LiveId" clId="{A47B0F0F-3019-43BC-9784-F7D0BF479392}" dt="2024-08-20T14:30:35.753" v="2681" actId="1076"/>
          <ac:spMkLst>
            <pc:docMk/>
            <pc:sldMk cId="2068105964" sldId="259"/>
            <ac:spMk id="15" creationId="{7AD36D83-EC61-C669-772A-2C966F0BE0D9}"/>
          </ac:spMkLst>
        </pc:spChg>
        <pc:graphicFrameChg chg="add mod modGraphic">
          <ac:chgData name="Portugal itou" userId="07e1d59dd0b22bfc" providerId="LiveId" clId="{A47B0F0F-3019-43BC-9784-F7D0BF479392}" dt="2024-08-20T14:01:09.682" v="2391" actId="1076"/>
          <ac:graphicFrameMkLst>
            <pc:docMk/>
            <pc:sldMk cId="2068105964" sldId="259"/>
            <ac:graphicFrameMk id="4" creationId="{C4AFD8D0-359D-8E92-CC10-50D0248C1288}"/>
          </ac:graphicFrameMkLst>
        </pc:graphicFrameChg>
        <pc:graphicFrameChg chg="add mod modGraphic">
          <ac:chgData name="Portugal itou" userId="07e1d59dd0b22bfc" providerId="LiveId" clId="{A47B0F0F-3019-43BC-9784-F7D0BF479392}" dt="2024-08-20T14:01:20.004" v="2392" actId="1076"/>
          <ac:graphicFrameMkLst>
            <pc:docMk/>
            <pc:sldMk cId="2068105964" sldId="259"/>
            <ac:graphicFrameMk id="5" creationId="{83B9653F-37AA-86FD-3870-410904F8AABC}"/>
          </ac:graphicFrameMkLst>
        </pc:graphicFrameChg>
        <pc:cxnChg chg="add del mod">
          <ac:chgData name="Portugal itou" userId="07e1d59dd0b22bfc" providerId="LiveId" clId="{A47B0F0F-3019-43BC-9784-F7D0BF479392}" dt="2024-08-20T14:01:43.904" v="2395" actId="478"/>
          <ac:cxnSpMkLst>
            <pc:docMk/>
            <pc:sldMk cId="2068105964" sldId="259"/>
            <ac:cxnSpMk id="9" creationId="{1C81B4D1-924A-683E-B02D-8A57E6E78F53}"/>
          </ac:cxnSpMkLst>
        </pc:cxnChg>
      </pc:sldChg>
      <pc:sldChg chg="addSp delSp modSp new mod ord modAnim">
        <pc:chgData name="Portugal itou" userId="07e1d59dd0b22bfc" providerId="LiveId" clId="{A47B0F0F-3019-43BC-9784-F7D0BF479392}" dt="2024-08-20T14:26:38.737" v="2603" actId="14100"/>
        <pc:sldMkLst>
          <pc:docMk/>
          <pc:sldMk cId="1038603480" sldId="260"/>
        </pc:sldMkLst>
        <pc:spChg chg="del">
          <ac:chgData name="Portugal itou" userId="07e1d59dd0b22bfc" providerId="LiveId" clId="{A47B0F0F-3019-43BC-9784-F7D0BF479392}" dt="2024-08-20T14:04:49.601" v="2497" actId="478"/>
          <ac:spMkLst>
            <pc:docMk/>
            <pc:sldMk cId="1038603480" sldId="260"/>
            <ac:spMk id="2" creationId="{0038752E-2B07-09B6-49AF-5FAFAA647F80}"/>
          </ac:spMkLst>
        </pc:spChg>
        <pc:spChg chg="del">
          <ac:chgData name="Portugal itou" userId="07e1d59dd0b22bfc" providerId="LiveId" clId="{A47B0F0F-3019-43BC-9784-F7D0BF479392}" dt="2024-08-20T14:04:47.322" v="2496" actId="478"/>
          <ac:spMkLst>
            <pc:docMk/>
            <pc:sldMk cId="1038603480" sldId="260"/>
            <ac:spMk id="3" creationId="{8F5F7B11-3DFC-FB24-A104-6C9011E885C4}"/>
          </ac:spMkLst>
        </pc:spChg>
        <pc:spChg chg="add del">
          <ac:chgData name="Portugal itou" userId="07e1d59dd0b22bfc" providerId="LiveId" clId="{A47B0F0F-3019-43BC-9784-F7D0BF479392}" dt="2024-08-20T14:13:13.244" v="2499" actId="478"/>
          <ac:spMkLst>
            <pc:docMk/>
            <pc:sldMk cId="1038603480" sldId="260"/>
            <ac:spMk id="5" creationId="{5D0F90C2-F3ED-EEEF-CC6E-171FB72664F5}"/>
          </ac:spMkLst>
        </pc:spChg>
        <pc:spChg chg="add mod">
          <ac:chgData name="Portugal itou" userId="07e1d59dd0b22bfc" providerId="LiveId" clId="{A47B0F0F-3019-43BC-9784-F7D0BF479392}" dt="2024-08-20T14:26:38.737" v="2603" actId="14100"/>
          <ac:spMkLst>
            <pc:docMk/>
            <pc:sldMk cId="1038603480" sldId="260"/>
            <ac:spMk id="7" creationId="{3DC5030B-D3A7-B3A4-D0D8-3DEE1B10F299}"/>
          </ac:spMkLst>
        </pc:spChg>
        <pc:picChg chg="add mod">
          <ac:chgData name="Portugal itou" userId="07e1d59dd0b22bfc" providerId="LiveId" clId="{A47B0F0F-3019-43BC-9784-F7D0BF479392}" dt="2024-08-20T14:15:47.694" v="2513" actId="1076"/>
          <ac:picMkLst>
            <pc:docMk/>
            <pc:sldMk cId="1038603480" sldId="260"/>
            <ac:picMk id="6" creationId="{18FFDF26-4CE6-9A74-4242-5EC26DFCC10E}"/>
          </ac:picMkLst>
        </pc:picChg>
      </pc:sldChg>
      <pc:sldChg chg="addSp delSp modSp new mod ord modAnim">
        <pc:chgData name="Portugal itou" userId="07e1d59dd0b22bfc" providerId="LiveId" clId="{A47B0F0F-3019-43BC-9784-F7D0BF479392}" dt="2024-08-20T14:27:07.728" v="2621" actId="1076"/>
        <pc:sldMkLst>
          <pc:docMk/>
          <pc:sldMk cId="3885007647" sldId="261"/>
        </pc:sldMkLst>
        <pc:spChg chg="del">
          <ac:chgData name="Portugal itou" userId="07e1d59dd0b22bfc" providerId="LiveId" clId="{A47B0F0F-3019-43BC-9784-F7D0BF479392}" dt="2024-08-20T14:26:53.530" v="2607" actId="478"/>
          <ac:spMkLst>
            <pc:docMk/>
            <pc:sldMk cId="3885007647" sldId="261"/>
            <ac:spMk id="2" creationId="{00A73C46-D7A0-062A-604E-4E3006153EA2}"/>
          </ac:spMkLst>
        </pc:spChg>
        <pc:spChg chg="add mod">
          <ac:chgData name="Portugal itou" userId="07e1d59dd0b22bfc" providerId="LiveId" clId="{A47B0F0F-3019-43BC-9784-F7D0BF479392}" dt="2024-08-20T14:27:07.728" v="2621" actId="1076"/>
          <ac:spMkLst>
            <pc:docMk/>
            <pc:sldMk cId="3885007647" sldId="261"/>
            <ac:spMk id="5" creationId="{A3A3191E-8085-72B8-EE3D-17ECBB6AA2F3}"/>
          </ac:spMkLst>
        </pc:spChg>
        <pc:picChg chg="add mod">
          <ac:chgData name="Portugal itou" userId="07e1d59dd0b22bfc" providerId="LiveId" clId="{A47B0F0F-3019-43BC-9784-F7D0BF479392}" dt="2024-08-20T14:26:49.886" v="2606" actId="1076"/>
          <ac:picMkLst>
            <pc:docMk/>
            <pc:sldMk cId="3885007647" sldId="261"/>
            <ac:picMk id="4" creationId="{23459924-C1F5-945C-9175-B57F55F4047B}"/>
          </ac:picMkLst>
        </pc:picChg>
      </pc:sldChg>
    </pc:docChg>
  </pc:docChgLst>
  <pc:docChgLst>
    <pc:chgData name="之浩 伊藤" userId="07e1d59dd0b22bfc" providerId="LiveId" clId="{A47B0F0F-3019-43BC-9784-F7D0BF479392}"/>
    <pc:docChg chg="modSld">
      <pc:chgData name="之浩 伊藤" userId="07e1d59dd0b22bfc" providerId="LiveId" clId="{A47B0F0F-3019-43BC-9784-F7D0BF479392}" dt="2024-08-17T04:31:01.729" v="0" actId="20577"/>
      <pc:docMkLst>
        <pc:docMk/>
      </pc:docMkLst>
      <pc:sldChg chg="modSp mod">
        <pc:chgData name="之浩 伊藤" userId="07e1d59dd0b22bfc" providerId="LiveId" clId="{A47B0F0F-3019-43BC-9784-F7D0BF479392}" dt="2024-08-17T04:31:01.729" v="0" actId="20577"/>
        <pc:sldMkLst>
          <pc:docMk/>
          <pc:sldMk cId="348388594" sldId="256"/>
        </pc:sldMkLst>
        <pc:spChg chg="mod">
          <ac:chgData name="之浩 伊藤" userId="07e1d59dd0b22bfc" providerId="LiveId" clId="{A47B0F0F-3019-43BC-9784-F7D0BF479392}" dt="2024-08-17T04:31:01.729" v="0" actId="20577"/>
          <ac:spMkLst>
            <pc:docMk/>
            <pc:sldMk cId="348388594" sldId="256"/>
            <ac:spMk id="6" creationId="{5BEEEC0A-FC59-755E-5CAD-2A599CA543CC}"/>
          </ac:spMkLst>
        </pc:spChg>
      </pc:sldChg>
    </pc:docChg>
  </pc:docChgLst>
  <pc:docChgLst>
    <pc:chgData name="Portugal itou" userId="07e1d59dd0b22bfc" providerId="LiveId" clId="{DD82B2EE-A1A7-43D4-BDF4-F4C5B0066437}"/>
    <pc:docChg chg="undo custSel addSld delSld modSld sldOrd">
      <pc:chgData name="Portugal itou" userId="07e1d59dd0b22bfc" providerId="LiveId" clId="{DD82B2EE-A1A7-43D4-BDF4-F4C5B0066437}" dt="2024-11-04T14:31:46.375" v="1683" actId="20577"/>
      <pc:docMkLst>
        <pc:docMk/>
      </pc:docMkLst>
      <pc:sldChg chg="del">
        <pc:chgData name="Portugal itou" userId="07e1d59dd0b22bfc" providerId="LiveId" clId="{DD82B2EE-A1A7-43D4-BDF4-F4C5B0066437}" dt="2024-11-04T09:57:09.804" v="0" actId="47"/>
        <pc:sldMkLst>
          <pc:docMk/>
          <pc:sldMk cId="2068105964" sldId="259"/>
        </pc:sldMkLst>
      </pc:sldChg>
      <pc:sldChg chg="addSp modSp mod">
        <pc:chgData name="Portugal itou" userId="07e1d59dd0b22bfc" providerId="LiveId" clId="{DD82B2EE-A1A7-43D4-BDF4-F4C5B0066437}" dt="2024-11-04T14:16:50.508" v="1588" actId="20577"/>
        <pc:sldMkLst>
          <pc:docMk/>
          <pc:sldMk cId="1128552018" sldId="260"/>
        </pc:sldMkLst>
        <pc:spChg chg="add mod">
          <ac:chgData name="Portugal itou" userId="07e1d59dd0b22bfc" providerId="LiveId" clId="{DD82B2EE-A1A7-43D4-BDF4-F4C5B0066437}" dt="2024-11-04T10:56:20.913" v="1528" actId="692"/>
          <ac:spMkLst>
            <pc:docMk/>
            <pc:sldMk cId="1128552018" sldId="260"/>
            <ac:spMk id="2" creationId="{1E745BFA-5448-0F9D-CE0A-79EE4C03F826}"/>
          </ac:spMkLst>
        </pc:spChg>
        <pc:graphicFrameChg chg="modGraphic">
          <ac:chgData name="Portugal itou" userId="07e1d59dd0b22bfc" providerId="LiveId" clId="{DD82B2EE-A1A7-43D4-BDF4-F4C5B0066437}" dt="2024-11-04T14:16:50.508" v="1588" actId="20577"/>
          <ac:graphicFrameMkLst>
            <pc:docMk/>
            <pc:sldMk cId="1128552018" sldId="260"/>
            <ac:graphicFrameMk id="4" creationId="{D826DE35-E0A0-3A35-72E3-BB091CEB6356}"/>
          </ac:graphicFrameMkLst>
        </pc:graphicFrameChg>
      </pc:sldChg>
      <pc:sldChg chg="del">
        <pc:chgData name="Portugal itou" userId="07e1d59dd0b22bfc" providerId="LiveId" clId="{DD82B2EE-A1A7-43D4-BDF4-F4C5B0066437}" dt="2024-11-04T10:56:47.991" v="1536" actId="2696"/>
        <pc:sldMkLst>
          <pc:docMk/>
          <pc:sldMk cId="3900403881" sldId="261"/>
        </pc:sldMkLst>
      </pc:sldChg>
      <pc:sldChg chg="addSp delSp modSp new mod ord">
        <pc:chgData name="Portugal itou" userId="07e1d59dd0b22bfc" providerId="LiveId" clId="{DD82B2EE-A1A7-43D4-BDF4-F4C5B0066437}" dt="2024-11-04T14:22:02.746" v="1666" actId="11529"/>
        <pc:sldMkLst>
          <pc:docMk/>
          <pc:sldMk cId="538810313" sldId="262"/>
        </pc:sldMkLst>
        <pc:spChg chg="add">
          <ac:chgData name="Portugal itou" userId="07e1d59dd0b22bfc" providerId="LiveId" clId="{DD82B2EE-A1A7-43D4-BDF4-F4C5B0066437}" dt="2024-11-04T14:22:02.746" v="1666" actId="11529"/>
          <ac:spMkLst>
            <pc:docMk/>
            <pc:sldMk cId="538810313" sldId="262"/>
            <ac:spMk id="2" creationId="{8F098401-69E4-CD98-9A9D-F0508F3A1CB0}"/>
          </ac:spMkLst>
        </pc:spChg>
        <pc:spChg chg="del">
          <ac:chgData name="Portugal itou" userId="07e1d59dd0b22bfc" providerId="LiveId" clId="{DD82B2EE-A1A7-43D4-BDF4-F4C5B0066437}" dt="2024-11-04T09:59:46.675" v="5" actId="478"/>
          <ac:spMkLst>
            <pc:docMk/>
            <pc:sldMk cId="538810313" sldId="262"/>
            <ac:spMk id="2" creationId="{F7421F06-54FA-C56E-7D5B-FBCC68C537B8}"/>
          </ac:spMkLst>
        </pc:spChg>
        <pc:spChg chg="del">
          <ac:chgData name="Portugal itou" userId="07e1d59dd0b22bfc" providerId="LiveId" clId="{DD82B2EE-A1A7-43D4-BDF4-F4C5B0066437}" dt="2024-11-04T09:59:45.031" v="4" actId="478"/>
          <ac:spMkLst>
            <pc:docMk/>
            <pc:sldMk cId="538810313" sldId="262"/>
            <ac:spMk id="3" creationId="{5C15D185-3D6A-6337-B04C-A1622BA89C72}"/>
          </ac:spMkLst>
        </pc:spChg>
        <pc:spChg chg="add mod">
          <ac:chgData name="Portugal itou" userId="07e1d59dd0b22bfc" providerId="LiveId" clId="{DD82B2EE-A1A7-43D4-BDF4-F4C5B0066437}" dt="2024-11-04T10:18:41.737" v="342" actId="20577"/>
          <ac:spMkLst>
            <pc:docMk/>
            <pc:sldMk cId="538810313" sldId="262"/>
            <ac:spMk id="4" creationId="{5550CC75-BD2E-E9A3-2620-433565AE1673}"/>
          </ac:spMkLst>
        </pc:spChg>
        <pc:spChg chg="add mod">
          <ac:chgData name="Portugal itou" userId="07e1d59dd0b22bfc" providerId="LiveId" clId="{DD82B2EE-A1A7-43D4-BDF4-F4C5B0066437}" dt="2024-11-04T10:28:28.899" v="484" actId="6549"/>
          <ac:spMkLst>
            <pc:docMk/>
            <pc:sldMk cId="538810313" sldId="262"/>
            <ac:spMk id="5" creationId="{4879947A-9BAE-3EDA-D5FD-29504A5D3AD7}"/>
          </ac:spMkLst>
        </pc:spChg>
        <pc:spChg chg="add mod">
          <ac:chgData name="Portugal itou" userId="07e1d59dd0b22bfc" providerId="LiveId" clId="{DD82B2EE-A1A7-43D4-BDF4-F4C5B0066437}" dt="2024-11-04T10:56:36.697" v="1535" actId="20577"/>
          <ac:spMkLst>
            <pc:docMk/>
            <pc:sldMk cId="538810313" sldId="262"/>
            <ac:spMk id="6" creationId="{B57FCDD9-7166-392D-EF8E-C32AB0B7EA39}"/>
          </ac:spMkLst>
        </pc:spChg>
      </pc:sldChg>
      <pc:sldChg chg="addSp delSp modSp new mod">
        <pc:chgData name="Portugal itou" userId="07e1d59dd0b22bfc" providerId="LiveId" clId="{DD82B2EE-A1A7-43D4-BDF4-F4C5B0066437}" dt="2024-11-04T10:55:21.254" v="1512"/>
        <pc:sldMkLst>
          <pc:docMk/>
          <pc:sldMk cId="3693599457" sldId="263"/>
        </pc:sldMkLst>
        <pc:spChg chg="del">
          <ac:chgData name="Portugal itou" userId="07e1d59dd0b22bfc" providerId="LiveId" clId="{DD82B2EE-A1A7-43D4-BDF4-F4C5B0066437}" dt="2024-11-04T10:22:26.552" v="426" actId="478"/>
          <ac:spMkLst>
            <pc:docMk/>
            <pc:sldMk cId="3693599457" sldId="263"/>
            <ac:spMk id="2" creationId="{9E8C8587-9701-C7A4-085E-F5AA47CB6A01}"/>
          </ac:spMkLst>
        </pc:spChg>
        <pc:spChg chg="del">
          <ac:chgData name="Portugal itou" userId="07e1d59dd0b22bfc" providerId="LiveId" clId="{DD82B2EE-A1A7-43D4-BDF4-F4C5B0066437}" dt="2024-11-04T10:22:24.245" v="425" actId="478"/>
          <ac:spMkLst>
            <pc:docMk/>
            <pc:sldMk cId="3693599457" sldId="263"/>
            <ac:spMk id="3" creationId="{73730D79-F6F9-097A-1502-78F419115E25}"/>
          </ac:spMkLst>
        </pc:spChg>
        <pc:spChg chg="add mod">
          <ac:chgData name="Portugal itou" userId="07e1d59dd0b22bfc" providerId="LiveId" clId="{DD82B2EE-A1A7-43D4-BDF4-F4C5B0066437}" dt="2024-11-04T10:52:07.566" v="1351" actId="20577"/>
          <ac:spMkLst>
            <pc:docMk/>
            <pc:sldMk cId="3693599457" sldId="263"/>
            <ac:spMk id="4" creationId="{4EE736CD-FE23-2DF7-031E-E72659A013CA}"/>
          </ac:spMkLst>
        </pc:spChg>
        <pc:spChg chg="add del mod">
          <ac:chgData name="Portugal itou" userId="07e1d59dd0b22bfc" providerId="LiveId" clId="{DD82B2EE-A1A7-43D4-BDF4-F4C5B0066437}" dt="2024-11-04T10:24:30.225" v="438"/>
          <ac:spMkLst>
            <pc:docMk/>
            <pc:sldMk cId="3693599457" sldId="263"/>
            <ac:spMk id="5" creationId="{2E44C6A7-CECF-F80B-78D6-FB041C1C1101}"/>
          </ac:spMkLst>
        </pc:spChg>
        <pc:spChg chg="add mod">
          <ac:chgData name="Portugal itou" userId="07e1d59dd0b22bfc" providerId="LiveId" clId="{DD82B2EE-A1A7-43D4-BDF4-F4C5B0066437}" dt="2024-11-04T10:49:08.236" v="1310" actId="1076"/>
          <ac:spMkLst>
            <pc:docMk/>
            <pc:sldMk cId="3693599457" sldId="263"/>
            <ac:spMk id="6" creationId="{59E0679A-0830-4571-C1A8-E2CE6B72FDE9}"/>
          </ac:spMkLst>
        </pc:spChg>
        <pc:spChg chg="add del mod">
          <ac:chgData name="Portugal itou" userId="07e1d59dd0b22bfc" providerId="LiveId" clId="{DD82B2EE-A1A7-43D4-BDF4-F4C5B0066437}" dt="2024-11-04T10:55:21.254" v="1512"/>
          <ac:spMkLst>
            <pc:docMk/>
            <pc:sldMk cId="3693599457" sldId="263"/>
            <ac:spMk id="8" creationId="{926FC869-9C18-EFA3-924C-0BF29868A1FF}"/>
          </ac:spMkLst>
        </pc:spChg>
        <pc:graphicFrameChg chg="add del mod modGraphic">
          <ac:chgData name="Portugal itou" userId="07e1d59dd0b22bfc" providerId="LiveId" clId="{DD82B2EE-A1A7-43D4-BDF4-F4C5B0066437}" dt="2024-11-04T10:47:16.321" v="1272" actId="478"/>
          <ac:graphicFrameMkLst>
            <pc:docMk/>
            <pc:sldMk cId="3693599457" sldId="263"/>
            <ac:graphicFrameMk id="7" creationId="{2C1CC219-CCEE-B4C2-9DE5-C4915D968B18}"/>
          </ac:graphicFrameMkLst>
        </pc:graphicFrameChg>
      </pc:sldChg>
      <pc:sldChg chg="addSp delSp modSp new mod">
        <pc:chgData name="Portugal itou" userId="07e1d59dd0b22bfc" providerId="LiveId" clId="{DD82B2EE-A1A7-43D4-BDF4-F4C5B0066437}" dt="2024-11-04T14:31:46.375" v="1683" actId="20577"/>
        <pc:sldMkLst>
          <pc:docMk/>
          <pc:sldMk cId="1757146187" sldId="264"/>
        </pc:sldMkLst>
        <pc:spChg chg="del">
          <ac:chgData name="Portugal itou" userId="07e1d59dd0b22bfc" providerId="LiveId" clId="{DD82B2EE-A1A7-43D4-BDF4-F4C5B0066437}" dt="2024-11-04T10:47:00.582" v="1269" actId="478"/>
          <ac:spMkLst>
            <pc:docMk/>
            <pc:sldMk cId="1757146187" sldId="264"/>
            <ac:spMk id="2" creationId="{0E5EE68B-9D83-74BE-5116-C72F38BC9851}"/>
          </ac:spMkLst>
        </pc:spChg>
        <pc:spChg chg="del">
          <ac:chgData name="Portugal itou" userId="07e1d59dd0b22bfc" providerId="LiveId" clId="{DD82B2EE-A1A7-43D4-BDF4-F4C5B0066437}" dt="2024-11-04T10:46:59.211" v="1268" actId="478"/>
          <ac:spMkLst>
            <pc:docMk/>
            <pc:sldMk cId="1757146187" sldId="264"/>
            <ac:spMk id="3" creationId="{1B272FF8-A514-836C-EF64-F60B8F1B3D35}"/>
          </ac:spMkLst>
        </pc:spChg>
        <pc:spChg chg="add mod">
          <ac:chgData name="Portugal itou" userId="07e1d59dd0b22bfc" providerId="LiveId" clId="{DD82B2EE-A1A7-43D4-BDF4-F4C5B0066437}" dt="2024-11-04T10:53:58.724" v="1445" actId="6549"/>
          <ac:spMkLst>
            <pc:docMk/>
            <pc:sldMk cId="1757146187" sldId="264"/>
            <ac:spMk id="5" creationId="{CA74A554-80AD-F10C-8C07-5A4B76B72643}"/>
          </ac:spMkLst>
        </pc:spChg>
        <pc:spChg chg="add mod">
          <ac:chgData name="Portugal itou" userId="07e1d59dd0b22bfc" providerId="LiveId" clId="{DD82B2EE-A1A7-43D4-BDF4-F4C5B0066437}" dt="2024-11-04T10:53:43.474" v="1442" actId="1076"/>
          <ac:spMkLst>
            <pc:docMk/>
            <pc:sldMk cId="1757146187" sldId="264"/>
            <ac:spMk id="6" creationId="{F686228B-9D62-6A88-427D-16F878A39F92}"/>
          </ac:spMkLst>
        </pc:spChg>
        <pc:spChg chg="add mod">
          <ac:chgData name="Portugal itou" userId="07e1d59dd0b22bfc" providerId="LiveId" clId="{DD82B2EE-A1A7-43D4-BDF4-F4C5B0066437}" dt="2024-11-04T10:54:37.147" v="1486" actId="1076"/>
          <ac:spMkLst>
            <pc:docMk/>
            <pc:sldMk cId="1757146187" sldId="264"/>
            <ac:spMk id="7" creationId="{16F4F53C-8A3E-517B-F124-F717E07C2B64}"/>
          </ac:spMkLst>
        </pc:spChg>
        <pc:graphicFrameChg chg="add mod">
          <ac:chgData name="Portugal itou" userId="07e1d59dd0b22bfc" providerId="LiveId" clId="{DD82B2EE-A1A7-43D4-BDF4-F4C5B0066437}" dt="2024-11-04T14:31:46.375" v="1683" actId="20577"/>
          <ac:graphicFrameMkLst>
            <pc:docMk/>
            <pc:sldMk cId="1757146187" sldId="264"/>
            <ac:graphicFrameMk id="4" creationId="{A2CE9607-4C0A-06CA-FDCF-78CCD7BE2450}"/>
          </ac:graphicFrameMkLst>
        </pc:graphicFrameChg>
      </pc:sldChg>
    </pc:docChg>
  </pc:docChgLst>
  <pc:docChgLst>
    <pc:chgData name="Portugal itou" userId="07e1d59dd0b22bfc" providerId="LiveId" clId="{709793A8-A705-4FCE-93EC-851D11DD00A4}"/>
    <pc:docChg chg="custSel addSld delSld modSld sldOrd">
      <pc:chgData name="Portugal itou" userId="07e1d59dd0b22bfc" providerId="LiveId" clId="{709793A8-A705-4FCE-93EC-851D11DD00A4}" dt="2024-11-04T09:55:13.608" v="717" actId="20577"/>
      <pc:docMkLst>
        <pc:docMk/>
      </pc:docMkLst>
      <pc:sldChg chg="del">
        <pc:chgData name="Portugal itou" userId="07e1d59dd0b22bfc" providerId="LiveId" clId="{709793A8-A705-4FCE-93EC-851D11DD00A4}" dt="2024-09-16T11:20:04.090" v="2" actId="2696"/>
        <pc:sldMkLst>
          <pc:docMk/>
          <pc:sldMk cId="348388594" sldId="256"/>
        </pc:sldMkLst>
      </pc:sldChg>
      <pc:sldChg chg="del">
        <pc:chgData name="Portugal itou" userId="07e1d59dd0b22bfc" providerId="LiveId" clId="{709793A8-A705-4FCE-93EC-851D11DD00A4}" dt="2024-09-16T11:19:51.057" v="0" actId="2696"/>
        <pc:sldMkLst>
          <pc:docMk/>
          <pc:sldMk cId="1693925455" sldId="257"/>
        </pc:sldMkLst>
      </pc:sldChg>
      <pc:sldChg chg="del">
        <pc:chgData name="Portugal itou" userId="07e1d59dd0b22bfc" providerId="LiveId" clId="{709793A8-A705-4FCE-93EC-851D11DD00A4}" dt="2024-09-16T11:19:59.726" v="1" actId="2696"/>
        <pc:sldMkLst>
          <pc:docMk/>
          <pc:sldMk cId="2933024853" sldId="258"/>
        </pc:sldMkLst>
      </pc:sldChg>
      <pc:sldChg chg="addSp delSp modSp mod">
        <pc:chgData name="Portugal itou" userId="07e1d59dd0b22bfc" providerId="LiveId" clId="{709793A8-A705-4FCE-93EC-851D11DD00A4}" dt="2024-09-16T11:32:50.546" v="403" actId="1076"/>
        <pc:sldMkLst>
          <pc:docMk/>
          <pc:sldMk cId="2068105964" sldId="259"/>
        </pc:sldMkLst>
        <pc:spChg chg="add mod">
          <ac:chgData name="Portugal itou" userId="07e1d59dd0b22bfc" providerId="LiveId" clId="{709793A8-A705-4FCE-93EC-851D11DD00A4}" dt="2024-09-16T11:31:11.345" v="374" actId="1076"/>
          <ac:spMkLst>
            <pc:docMk/>
            <pc:sldMk cId="2068105964" sldId="259"/>
            <ac:spMk id="2" creationId="{65E18B79-B605-7448-D438-24C2CD2A6016}"/>
          </ac:spMkLst>
        </pc:spChg>
        <pc:spChg chg="del">
          <ac:chgData name="Portugal itou" userId="07e1d59dd0b22bfc" providerId="LiveId" clId="{709793A8-A705-4FCE-93EC-851D11DD00A4}" dt="2024-09-16T11:21:10.594" v="10" actId="478"/>
          <ac:spMkLst>
            <pc:docMk/>
            <pc:sldMk cId="2068105964" sldId="259"/>
            <ac:spMk id="7" creationId="{13A8ECAF-C455-5390-8FED-344C771D380C}"/>
          </ac:spMkLst>
        </pc:spChg>
        <pc:spChg chg="del">
          <ac:chgData name="Portugal itou" userId="07e1d59dd0b22bfc" providerId="LiveId" clId="{709793A8-A705-4FCE-93EC-851D11DD00A4}" dt="2024-09-16T11:21:14.025" v="11" actId="478"/>
          <ac:spMkLst>
            <pc:docMk/>
            <pc:sldMk cId="2068105964" sldId="259"/>
            <ac:spMk id="11" creationId="{166E4AEA-7F9F-CC42-3015-6D34EB84F3FA}"/>
          </ac:spMkLst>
        </pc:spChg>
        <pc:spChg chg="mod">
          <ac:chgData name="Portugal itou" userId="07e1d59dd0b22bfc" providerId="LiveId" clId="{709793A8-A705-4FCE-93EC-851D11DD00A4}" dt="2024-09-16T11:32:50.546" v="403" actId="1076"/>
          <ac:spMkLst>
            <pc:docMk/>
            <pc:sldMk cId="2068105964" sldId="259"/>
            <ac:spMk id="12" creationId="{6C084C40-BD31-EC8F-7390-F4F6CB2FBB69}"/>
          </ac:spMkLst>
        </pc:spChg>
        <pc:spChg chg="mod">
          <ac:chgData name="Portugal itou" userId="07e1d59dd0b22bfc" providerId="LiveId" clId="{709793A8-A705-4FCE-93EC-851D11DD00A4}" dt="2024-09-16T11:32:14.645" v="382" actId="1076"/>
          <ac:spMkLst>
            <pc:docMk/>
            <pc:sldMk cId="2068105964" sldId="259"/>
            <ac:spMk id="14" creationId="{89324F09-B67F-3F08-2BB9-59656C51F947}"/>
          </ac:spMkLst>
        </pc:spChg>
        <pc:spChg chg="mod">
          <ac:chgData name="Portugal itou" userId="07e1d59dd0b22bfc" providerId="LiveId" clId="{709793A8-A705-4FCE-93EC-851D11DD00A4}" dt="2024-09-16T11:32:30.065" v="385" actId="1076"/>
          <ac:spMkLst>
            <pc:docMk/>
            <pc:sldMk cId="2068105964" sldId="259"/>
            <ac:spMk id="15" creationId="{7AD36D83-EC61-C669-772A-2C966F0BE0D9}"/>
          </ac:spMkLst>
        </pc:spChg>
        <pc:graphicFrameChg chg="mod modGraphic">
          <ac:chgData name="Portugal itou" userId="07e1d59dd0b22bfc" providerId="LiveId" clId="{709793A8-A705-4FCE-93EC-851D11DD00A4}" dt="2024-09-16T11:31:08.120" v="373" actId="1076"/>
          <ac:graphicFrameMkLst>
            <pc:docMk/>
            <pc:sldMk cId="2068105964" sldId="259"/>
            <ac:graphicFrameMk id="4" creationId="{C4AFD8D0-359D-8E92-CC10-50D0248C1288}"/>
          </ac:graphicFrameMkLst>
        </pc:graphicFrameChg>
        <pc:graphicFrameChg chg="mod">
          <ac:chgData name="Portugal itou" userId="07e1d59dd0b22bfc" providerId="LiveId" clId="{709793A8-A705-4FCE-93EC-851D11DD00A4}" dt="2024-09-16T11:32:21.102" v="383" actId="1076"/>
          <ac:graphicFrameMkLst>
            <pc:docMk/>
            <pc:sldMk cId="2068105964" sldId="259"/>
            <ac:graphicFrameMk id="5" creationId="{83B9653F-37AA-86FD-3870-410904F8AABC}"/>
          </ac:graphicFrameMkLst>
        </pc:graphicFrameChg>
      </pc:sldChg>
      <pc:sldChg chg="del">
        <pc:chgData name="Portugal itou" userId="07e1d59dd0b22bfc" providerId="LiveId" clId="{709793A8-A705-4FCE-93EC-851D11DD00A4}" dt="2024-09-16T11:20:08.767" v="3" actId="2696"/>
        <pc:sldMkLst>
          <pc:docMk/>
          <pc:sldMk cId="1038603480" sldId="260"/>
        </pc:sldMkLst>
      </pc:sldChg>
      <pc:sldChg chg="addSp delSp modSp new mod ord">
        <pc:chgData name="Portugal itou" userId="07e1d59dd0b22bfc" providerId="LiveId" clId="{709793A8-A705-4FCE-93EC-851D11DD00A4}" dt="2024-11-04T09:55:13.608" v="717" actId="20577"/>
        <pc:sldMkLst>
          <pc:docMk/>
          <pc:sldMk cId="1128552018" sldId="260"/>
        </pc:sldMkLst>
        <pc:spChg chg="del">
          <ac:chgData name="Portugal itou" userId="07e1d59dd0b22bfc" providerId="LiveId" clId="{709793A8-A705-4FCE-93EC-851D11DD00A4}" dt="2024-09-16T11:20:43.606" v="9" actId="478"/>
          <ac:spMkLst>
            <pc:docMk/>
            <pc:sldMk cId="1128552018" sldId="260"/>
            <ac:spMk id="2" creationId="{DDE7B17E-3C7D-3A0E-49BD-0B6EA741ABAA}"/>
          </ac:spMkLst>
        </pc:spChg>
        <pc:spChg chg="del">
          <ac:chgData name="Portugal itou" userId="07e1d59dd0b22bfc" providerId="LiveId" clId="{709793A8-A705-4FCE-93EC-851D11DD00A4}" dt="2024-09-16T11:20:40.585" v="8" actId="478"/>
          <ac:spMkLst>
            <pc:docMk/>
            <pc:sldMk cId="1128552018" sldId="260"/>
            <ac:spMk id="3" creationId="{D5B83C8E-EAB4-375F-6EBE-F8C27E46BAC5}"/>
          </ac:spMkLst>
        </pc:spChg>
        <pc:spChg chg="add mod">
          <ac:chgData name="Portugal itou" userId="07e1d59dd0b22bfc" providerId="LiveId" clId="{709793A8-A705-4FCE-93EC-851D11DD00A4}" dt="2024-09-16T11:48:35.024" v="543" actId="1076"/>
          <ac:spMkLst>
            <pc:docMk/>
            <pc:sldMk cId="1128552018" sldId="260"/>
            <ac:spMk id="5" creationId="{F0BB3AF8-6D0E-E589-03D4-8931811B91F7}"/>
          </ac:spMkLst>
        </pc:spChg>
        <pc:graphicFrameChg chg="add mod modGraphic">
          <ac:chgData name="Portugal itou" userId="07e1d59dd0b22bfc" providerId="LiveId" clId="{709793A8-A705-4FCE-93EC-851D11DD00A4}" dt="2024-11-04T09:55:13.608" v="717" actId="20577"/>
          <ac:graphicFrameMkLst>
            <pc:docMk/>
            <pc:sldMk cId="1128552018" sldId="260"/>
            <ac:graphicFrameMk id="4" creationId="{D826DE35-E0A0-3A35-72E3-BB091CEB6356}"/>
          </ac:graphicFrameMkLst>
        </pc:graphicFrameChg>
        <pc:picChg chg="add mod">
          <ac:chgData name="Portugal itou" userId="07e1d59dd0b22bfc" providerId="LiveId" clId="{709793A8-A705-4FCE-93EC-851D11DD00A4}" dt="2024-09-16T11:47:11.039" v="474" actId="1076"/>
          <ac:picMkLst>
            <pc:docMk/>
            <pc:sldMk cId="1128552018" sldId="260"/>
            <ac:picMk id="1026" creationId="{0C9F5EEA-91A4-CECE-FDF8-D94C6CF9F211}"/>
          </ac:picMkLst>
        </pc:picChg>
        <pc:picChg chg="add del mod">
          <ac:chgData name="Portugal itou" userId="07e1d59dd0b22bfc" providerId="LiveId" clId="{709793A8-A705-4FCE-93EC-851D11DD00A4}" dt="2024-09-16T11:46:31.151" v="463" actId="478"/>
          <ac:picMkLst>
            <pc:docMk/>
            <pc:sldMk cId="1128552018" sldId="260"/>
            <ac:picMk id="1028" creationId="{4E153439-8FD1-69F6-33DF-6E356BF9A1B3}"/>
          </ac:picMkLst>
        </pc:picChg>
        <pc:picChg chg="add mod">
          <ac:chgData name="Portugal itou" userId="07e1d59dd0b22bfc" providerId="LiveId" clId="{709793A8-A705-4FCE-93EC-851D11DD00A4}" dt="2024-09-16T11:47:13.099" v="475" actId="1076"/>
          <ac:picMkLst>
            <pc:docMk/>
            <pc:sldMk cId="1128552018" sldId="260"/>
            <ac:picMk id="1030" creationId="{949C1B1E-4B76-EBC1-E3E8-552930B07481}"/>
          </ac:picMkLst>
        </pc:picChg>
        <pc:picChg chg="add mod">
          <ac:chgData name="Portugal itou" userId="07e1d59dd0b22bfc" providerId="LiveId" clId="{709793A8-A705-4FCE-93EC-851D11DD00A4}" dt="2024-09-16T11:47:04.989" v="473" actId="14100"/>
          <ac:picMkLst>
            <pc:docMk/>
            <pc:sldMk cId="1128552018" sldId="260"/>
            <ac:picMk id="1032" creationId="{894D8672-46FC-5706-7565-3E91FC2B77D6}"/>
          </ac:picMkLst>
        </pc:picChg>
      </pc:sldChg>
      <pc:sldChg chg="del">
        <pc:chgData name="Portugal itou" userId="07e1d59dd0b22bfc" providerId="LiveId" clId="{709793A8-A705-4FCE-93EC-851D11DD00A4}" dt="2024-09-16T11:20:17.336" v="4" actId="2696"/>
        <pc:sldMkLst>
          <pc:docMk/>
          <pc:sldMk cId="3885007647" sldId="261"/>
        </pc:sldMkLst>
      </pc:sldChg>
      <pc:sldChg chg="addSp delSp modSp new mod">
        <pc:chgData name="Portugal itou" userId="07e1d59dd0b22bfc" providerId="LiveId" clId="{709793A8-A705-4FCE-93EC-851D11DD00A4}" dt="2024-09-18T10:32:53.890" v="557" actId="14100"/>
        <pc:sldMkLst>
          <pc:docMk/>
          <pc:sldMk cId="3900403881" sldId="261"/>
        </pc:sldMkLst>
        <pc:spChg chg="del">
          <ac:chgData name="Portugal itou" userId="07e1d59dd0b22bfc" providerId="LiveId" clId="{709793A8-A705-4FCE-93EC-851D11DD00A4}" dt="2024-09-18T10:10:02.693" v="546" actId="478"/>
          <ac:spMkLst>
            <pc:docMk/>
            <pc:sldMk cId="3900403881" sldId="261"/>
            <ac:spMk id="2" creationId="{6FB81F8E-4A62-E10F-4832-62FDD26F761B}"/>
          </ac:spMkLst>
        </pc:spChg>
        <pc:spChg chg="del">
          <ac:chgData name="Portugal itou" userId="07e1d59dd0b22bfc" providerId="LiveId" clId="{709793A8-A705-4FCE-93EC-851D11DD00A4}" dt="2024-09-18T10:09:58.868" v="545" actId="478"/>
          <ac:spMkLst>
            <pc:docMk/>
            <pc:sldMk cId="3900403881" sldId="261"/>
            <ac:spMk id="3" creationId="{3CC52B57-76BF-B245-181F-F1482D2835C2}"/>
          </ac:spMkLst>
        </pc:spChg>
        <pc:picChg chg="add mod">
          <ac:chgData name="Portugal itou" userId="07e1d59dd0b22bfc" providerId="LiveId" clId="{709793A8-A705-4FCE-93EC-851D11DD00A4}" dt="2024-09-18T10:32:44.030" v="554" actId="1076"/>
          <ac:picMkLst>
            <pc:docMk/>
            <pc:sldMk cId="3900403881" sldId="261"/>
            <ac:picMk id="5" creationId="{078F6E01-F3C6-43D8-919B-C6D4FF3ED0E6}"/>
          </ac:picMkLst>
        </pc:picChg>
        <pc:picChg chg="add mod">
          <ac:chgData name="Portugal itou" userId="07e1d59dd0b22bfc" providerId="LiveId" clId="{709793A8-A705-4FCE-93EC-851D11DD00A4}" dt="2024-09-18T10:32:53.890" v="557" actId="14100"/>
          <ac:picMkLst>
            <pc:docMk/>
            <pc:sldMk cId="3900403881" sldId="261"/>
            <ac:picMk id="7" creationId="{1E511308-2E03-8638-CEEE-49AB285C7EEB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78DB19-7DC0-450F-93A8-5AE700AD367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62412B9-C482-4DD3-93B2-3C69397AE178}">
      <dgm:prSet phldrT="[テキスト]" custT="1"/>
      <dgm:spPr/>
      <dgm:t>
        <a:bodyPr/>
        <a:lstStyle/>
        <a:p>
          <a:r>
            <a:rPr kumimoji="1" lang="en-US" altLang="ja-JP" sz="1800" dirty="0"/>
            <a:t>12</a:t>
          </a:r>
          <a:r>
            <a:rPr kumimoji="1" lang="ja-JP" altLang="en-US" sz="1800" dirty="0"/>
            <a:t>月</a:t>
          </a:r>
        </a:p>
      </dgm:t>
    </dgm:pt>
    <dgm:pt modelId="{722BA0FF-B30D-4FC5-8D65-5A6209BE5682}" type="parTrans" cxnId="{2817FFA1-2654-4464-BE76-163B69C048C9}">
      <dgm:prSet/>
      <dgm:spPr/>
      <dgm:t>
        <a:bodyPr/>
        <a:lstStyle/>
        <a:p>
          <a:endParaRPr kumimoji="1" lang="ja-JP" altLang="en-US"/>
        </a:p>
      </dgm:t>
    </dgm:pt>
    <dgm:pt modelId="{330151B1-BE17-460D-9056-A830F8BF8421}" type="sibTrans" cxnId="{2817FFA1-2654-4464-BE76-163B69C048C9}">
      <dgm:prSet/>
      <dgm:spPr/>
      <dgm:t>
        <a:bodyPr/>
        <a:lstStyle/>
        <a:p>
          <a:endParaRPr kumimoji="1" lang="ja-JP" altLang="en-US"/>
        </a:p>
      </dgm:t>
    </dgm:pt>
    <dgm:pt modelId="{4D9F7DDF-FE0F-40D3-940F-F08C074FECE2}">
      <dgm:prSet phldrT="[テキスト]" custT="1"/>
      <dgm:spPr/>
      <dgm:t>
        <a:bodyPr/>
        <a:lstStyle/>
        <a:p>
          <a:r>
            <a:rPr kumimoji="1" lang="ja-JP" altLang="en-US" sz="2000" dirty="0"/>
            <a:t>キックオフ</a:t>
          </a:r>
        </a:p>
      </dgm:t>
    </dgm:pt>
    <dgm:pt modelId="{A7B03C6D-E841-4111-9128-6DBD023058B8}" type="parTrans" cxnId="{E22A0712-E660-4CE7-9449-E4A5A967031B}">
      <dgm:prSet/>
      <dgm:spPr/>
      <dgm:t>
        <a:bodyPr/>
        <a:lstStyle/>
        <a:p>
          <a:endParaRPr kumimoji="1" lang="ja-JP" altLang="en-US"/>
        </a:p>
      </dgm:t>
    </dgm:pt>
    <dgm:pt modelId="{6877022B-AE9E-4C36-8268-7F2FC91DD657}" type="sibTrans" cxnId="{E22A0712-E660-4CE7-9449-E4A5A967031B}">
      <dgm:prSet/>
      <dgm:spPr/>
      <dgm:t>
        <a:bodyPr/>
        <a:lstStyle/>
        <a:p>
          <a:endParaRPr kumimoji="1" lang="ja-JP" altLang="en-US"/>
        </a:p>
      </dgm:t>
    </dgm:pt>
    <dgm:pt modelId="{49B32530-90F2-42D6-8279-E4EF665717C6}">
      <dgm:prSet phldrT="[テキスト]" custT="1"/>
      <dgm:spPr/>
      <dgm:t>
        <a:bodyPr/>
        <a:lstStyle/>
        <a:p>
          <a:r>
            <a:rPr kumimoji="1" lang="ja-JP" altLang="en-US" sz="1800" dirty="0"/>
            <a:t>３月</a:t>
          </a:r>
        </a:p>
      </dgm:t>
    </dgm:pt>
    <dgm:pt modelId="{2E6F97E3-0244-4743-B2E1-3FCAC0C02E94}" type="parTrans" cxnId="{F6FB0E9E-2A0B-492F-B779-1F390A9A0EF2}">
      <dgm:prSet/>
      <dgm:spPr/>
      <dgm:t>
        <a:bodyPr/>
        <a:lstStyle/>
        <a:p>
          <a:endParaRPr kumimoji="1" lang="ja-JP" altLang="en-US"/>
        </a:p>
      </dgm:t>
    </dgm:pt>
    <dgm:pt modelId="{EFA97F34-BA5F-4DF4-8FC7-FBCFBFEE2E1D}" type="sibTrans" cxnId="{F6FB0E9E-2A0B-492F-B779-1F390A9A0EF2}">
      <dgm:prSet/>
      <dgm:spPr/>
      <dgm:t>
        <a:bodyPr/>
        <a:lstStyle/>
        <a:p>
          <a:endParaRPr kumimoji="1" lang="ja-JP" altLang="en-US"/>
        </a:p>
      </dgm:t>
    </dgm:pt>
    <dgm:pt modelId="{9F559D83-6D86-4C22-ABFD-80CA05B20CB8}">
      <dgm:prSet phldrT="[テキスト]"/>
      <dgm:spPr/>
      <dgm:t>
        <a:bodyPr/>
        <a:lstStyle/>
        <a:p>
          <a:r>
            <a:rPr kumimoji="1" lang="ja-JP" altLang="en-US" dirty="0"/>
            <a:t>研修地決定</a:t>
          </a:r>
        </a:p>
      </dgm:t>
    </dgm:pt>
    <dgm:pt modelId="{3E172D3B-2A71-48CB-9959-243426EF3C82}" type="parTrans" cxnId="{06DB8FA7-C9EF-4D6E-86BD-F10402EC1BB9}">
      <dgm:prSet/>
      <dgm:spPr/>
      <dgm:t>
        <a:bodyPr/>
        <a:lstStyle/>
        <a:p>
          <a:endParaRPr kumimoji="1" lang="ja-JP" altLang="en-US"/>
        </a:p>
      </dgm:t>
    </dgm:pt>
    <dgm:pt modelId="{65BFD6B2-FAC1-4D64-A74D-C0A612F68FDD}" type="sibTrans" cxnId="{06DB8FA7-C9EF-4D6E-86BD-F10402EC1BB9}">
      <dgm:prSet/>
      <dgm:spPr/>
      <dgm:t>
        <a:bodyPr/>
        <a:lstStyle/>
        <a:p>
          <a:endParaRPr kumimoji="1" lang="ja-JP" altLang="en-US"/>
        </a:p>
      </dgm:t>
    </dgm:pt>
    <dgm:pt modelId="{B81C8F60-73ED-4362-8C6F-127ACCBF77E8}">
      <dgm:prSet phldrT="[テキスト]" custT="1"/>
      <dgm:spPr/>
      <dgm:t>
        <a:bodyPr/>
        <a:lstStyle/>
        <a:p>
          <a:r>
            <a:rPr kumimoji="1" lang="ja-JP" altLang="en-US" sz="1800" dirty="0"/>
            <a:t>４月</a:t>
          </a:r>
        </a:p>
      </dgm:t>
    </dgm:pt>
    <dgm:pt modelId="{E6B2CB40-BF50-41D1-829D-331596753887}" type="parTrans" cxnId="{8BCA5586-7DE4-4143-8D5F-6B3D280C3EBD}">
      <dgm:prSet/>
      <dgm:spPr/>
      <dgm:t>
        <a:bodyPr/>
        <a:lstStyle/>
        <a:p>
          <a:endParaRPr kumimoji="1" lang="ja-JP" altLang="en-US"/>
        </a:p>
      </dgm:t>
    </dgm:pt>
    <dgm:pt modelId="{A4F3EF56-6808-4D85-8CAA-CC9C3A933BE8}" type="sibTrans" cxnId="{8BCA5586-7DE4-4143-8D5F-6B3D280C3EBD}">
      <dgm:prSet/>
      <dgm:spPr/>
      <dgm:t>
        <a:bodyPr/>
        <a:lstStyle/>
        <a:p>
          <a:endParaRPr kumimoji="1" lang="ja-JP" altLang="en-US"/>
        </a:p>
      </dgm:t>
    </dgm:pt>
    <dgm:pt modelId="{0E7B3FCA-496E-4834-8B61-1429A2870320}">
      <dgm:prSet phldrT="[テキスト]"/>
      <dgm:spPr/>
      <dgm:t>
        <a:bodyPr/>
        <a:lstStyle/>
        <a:p>
          <a:r>
            <a:rPr kumimoji="1" lang="ja-JP" altLang="en-US" dirty="0"/>
            <a:t>宿泊ホテル・宴会場の決定</a:t>
          </a:r>
        </a:p>
      </dgm:t>
    </dgm:pt>
    <dgm:pt modelId="{BC4DE902-5E47-463C-B1AB-629345732D7A}" type="parTrans" cxnId="{69003E46-5806-41F7-92E0-C14CA4C9A200}">
      <dgm:prSet/>
      <dgm:spPr/>
      <dgm:t>
        <a:bodyPr/>
        <a:lstStyle/>
        <a:p>
          <a:endParaRPr kumimoji="1" lang="ja-JP" altLang="en-US"/>
        </a:p>
      </dgm:t>
    </dgm:pt>
    <dgm:pt modelId="{A2912A20-F871-4B53-874E-664427D6AF0A}" type="sibTrans" cxnId="{69003E46-5806-41F7-92E0-C14CA4C9A200}">
      <dgm:prSet/>
      <dgm:spPr/>
      <dgm:t>
        <a:bodyPr/>
        <a:lstStyle/>
        <a:p>
          <a:endParaRPr kumimoji="1" lang="ja-JP" altLang="en-US"/>
        </a:p>
      </dgm:t>
    </dgm:pt>
    <dgm:pt modelId="{57CB98F6-10F6-4DA7-AA3F-BAE8C169F312}">
      <dgm:prSet phldrT="[テキスト]" custT="1"/>
      <dgm:spPr/>
      <dgm:t>
        <a:bodyPr/>
        <a:lstStyle/>
        <a:p>
          <a:r>
            <a:rPr kumimoji="1" lang="en-US" altLang="ja-JP" sz="1800" dirty="0"/>
            <a:t>6</a:t>
          </a:r>
          <a:r>
            <a:rPr kumimoji="1" lang="ja-JP" altLang="en-US" sz="1800" dirty="0"/>
            <a:t>月</a:t>
          </a:r>
        </a:p>
      </dgm:t>
    </dgm:pt>
    <dgm:pt modelId="{149C7B1C-383A-4FF9-AFFF-F3A65769DB7F}" type="parTrans" cxnId="{2877010C-8295-4981-9001-65170CDFDF21}">
      <dgm:prSet/>
      <dgm:spPr/>
      <dgm:t>
        <a:bodyPr/>
        <a:lstStyle/>
        <a:p>
          <a:endParaRPr kumimoji="1" lang="ja-JP" altLang="en-US"/>
        </a:p>
      </dgm:t>
    </dgm:pt>
    <dgm:pt modelId="{C6FAC91A-681A-43B2-86FD-31815A57AD22}" type="sibTrans" cxnId="{2877010C-8295-4981-9001-65170CDFDF21}">
      <dgm:prSet/>
      <dgm:spPr/>
      <dgm:t>
        <a:bodyPr/>
        <a:lstStyle/>
        <a:p>
          <a:endParaRPr kumimoji="1" lang="ja-JP" altLang="en-US"/>
        </a:p>
      </dgm:t>
    </dgm:pt>
    <dgm:pt modelId="{D0C2C4C2-FD90-4E5B-8EDD-455199F5B430}">
      <dgm:prSet phldrT="[テキスト]"/>
      <dgm:spPr/>
      <dgm:t>
        <a:bodyPr/>
        <a:lstStyle/>
        <a:p>
          <a:r>
            <a:rPr kumimoji="1" lang="ja-JP" altLang="en-US" dirty="0"/>
            <a:t>各通信三田会にアナウンス</a:t>
          </a:r>
        </a:p>
      </dgm:t>
    </dgm:pt>
    <dgm:pt modelId="{6D95E104-9DE3-45EE-9E78-5DBB69D22B73}" type="parTrans" cxnId="{C7F62F2C-74B5-4376-BA90-5FFE59E60013}">
      <dgm:prSet/>
      <dgm:spPr/>
      <dgm:t>
        <a:bodyPr/>
        <a:lstStyle/>
        <a:p>
          <a:endParaRPr kumimoji="1" lang="ja-JP" altLang="en-US"/>
        </a:p>
      </dgm:t>
    </dgm:pt>
    <dgm:pt modelId="{3B2C2654-FC21-4C4C-8D58-3AA87D064A07}" type="sibTrans" cxnId="{C7F62F2C-74B5-4376-BA90-5FFE59E60013}">
      <dgm:prSet/>
      <dgm:spPr/>
      <dgm:t>
        <a:bodyPr/>
        <a:lstStyle/>
        <a:p>
          <a:endParaRPr kumimoji="1" lang="ja-JP" altLang="en-US"/>
        </a:p>
      </dgm:t>
    </dgm:pt>
    <dgm:pt modelId="{818EFDB3-09EF-4F05-AB36-5B1FD6515618}">
      <dgm:prSet phldrT="[テキスト]" custT="1"/>
      <dgm:spPr/>
      <dgm:t>
        <a:bodyPr/>
        <a:lstStyle/>
        <a:p>
          <a:r>
            <a:rPr kumimoji="1" lang="en-US" altLang="ja-JP" sz="1800" dirty="0"/>
            <a:t>7</a:t>
          </a:r>
          <a:r>
            <a:rPr kumimoji="1" lang="ja-JP" altLang="en-US" sz="1800" dirty="0"/>
            <a:t>月</a:t>
          </a:r>
        </a:p>
      </dgm:t>
    </dgm:pt>
    <dgm:pt modelId="{4A339E99-7FC6-40DC-98B9-43CC7F7C093B}" type="parTrans" cxnId="{5AC82DD3-8712-41B6-9786-507ACADD688F}">
      <dgm:prSet/>
      <dgm:spPr/>
      <dgm:t>
        <a:bodyPr/>
        <a:lstStyle/>
        <a:p>
          <a:endParaRPr kumimoji="1" lang="ja-JP" altLang="en-US"/>
        </a:p>
      </dgm:t>
    </dgm:pt>
    <dgm:pt modelId="{3D8AEFF3-66F1-4AA0-B92A-A28F1310ADCD}" type="sibTrans" cxnId="{5AC82DD3-8712-41B6-9786-507ACADD688F}">
      <dgm:prSet/>
      <dgm:spPr/>
      <dgm:t>
        <a:bodyPr/>
        <a:lstStyle/>
        <a:p>
          <a:endParaRPr kumimoji="1" lang="ja-JP" altLang="en-US"/>
        </a:p>
      </dgm:t>
    </dgm:pt>
    <dgm:pt modelId="{5E5D8AEC-83BE-4BF2-8BB4-90158A8796E8}">
      <dgm:prSet phldrT="[テキスト]"/>
      <dgm:spPr/>
      <dgm:t>
        <a:bodyPr/>
        <a:lstStyle/>
        <a:p>
          <a:r>
            <a:rPr kumimoji="1" lang="ja-JP" altLang="en-US" dirty="0"/>
            <a:t>最終確認（最終予算他）</a:t>
          </a:r>
        </a:p>
      </dgm:t>
    </dgm:pt>
    <dgm:pt modelId="{15CAA1D3-B8F6-4FB4-9756-BB74572634F8}" type="parTrans" cxnId="{46215393-9BAF-4317-9B45-6A1F522CF20E}">
      <dgm:prSet/>
      <dgm:spPr/>
      <dgm:t>
        <a:bodyPr/>
        <a:lstStyle/>
        <a:p>
          <a:endParaRPr kumimoji="1" lang="ja-JP" altLang="en-US"/>
        </a:p>
      </dgm:t>
    </dgm:pt>
    <dgm:pt modelId="{9F0B1DE3-1609-456C-A929-C8D33330CDB1}" type="sibTrans" cxnId="{46215393-9BAF-4317-9B45-6A1F522CF20E}">
      <dgm:prSet/>
      <dgm:spPr/>
      <dgm:t>
        <a:bodyPr/>
        <a:lstStyle/>
        <a:p>
          <a:endParaRPr kumimoji="1" lang="ja-JP" altLang="en-US"/>
        </a:p>
      </dgm:t>
    </dgm:pt>
    <dgm:pt modelId="{E032B6F2-330A-42BF-9001-0A7F17B63DEA}">
      <dgm:prSet phldrT="[テキスト]" custT="1"/>
      <dgm:spPr/>
      <dgm:t>
        <a:bodyPr/>
        <a:lstStyle/>
        <a:p>
          <a:r>
            <a:rPr kumimoji="1" lang="en-US" altLang="ja-JP" sz="1800" dirty="0"/>
            <a:t>8</a:t>
          </a:r>
          <a:r>
            <a:rPr kumimoji="1" lang="ja-JP" altLang="en-US" sz="1800" dirty="0"/>
            <a:t>月</a:t>
          </a:r>
        </a:p>
      </dgm:t>
    </dgm:pt>
    <dgm:pt modelId="{F62FD52D-F335-47A2-B07F-920924A620E5}" type="parTrans" cxnId="{88A0AC20-5828-42C6-9413-AE1139192B9C}">
      <dgm:prSet/>
      <dgm:spPr/>
      <dgm:t>
        <a:bodyPr/>
        <a:lstStyle/>
        <a:p>
          <a:endParaRPr kumimoji="1" lang="ja-JP" altLang="en-US"/>
        </a:p>
      </dgm:t>
    </dgm:pt>
    <dgm:pt modelId="{A0F07A7E-5EBD-4838-B277-AB26CBFA4718}" type="sibTrans" cxnId="{88A0AC20-5828-42C6-9413-AE1139192B9C}">
      <dgm:prSet/>
      <dgm:spPr/>
      <dgm:t>
        <a:bodyPr/>
        <a:lstStyle/>
        <a:p>
          <a:endParaRPr kumimoji="1" lang="ja-JP" altLang="en-US"/>
        </a:p>
      </dgm:t>
    </dgm:pt>
    <dgm:pt modelId="{CDA6D859-170E-4039-9089-2C07935E05E1}">
      <dgm:prSet phldrT="[テキスト]"/>
      <dgm:spPr/>
      <dgm:t>
        <a:bodyPr/>
        <a:lstStyle/>
        <a:p>
          <a:r>
            <a:rPr kumimoji="1" lang="ja-JP" altLang="en-US" dirty="0"/>
            <a:t>出席者確認</a:t>
          </a:r>
        </a:p>
      </dgm:t>
    </dgm:pt>
    <dgm:pt modelId="{DFB708B9-D569-4D62-AF11-50B1580A24F6}" type="parTrans" cxnId="{C5DB689F-F139-48AF-A135-10C062366A8C}">
      <dgm:prSet/>
      <dgm:spPr/>
      <dgm:t>
        <a:bodyPr/>
        <a:lstStyle/>
        <a:p>
          <a:endParaRPr kumimoji="1" lang="ja-JP" altLang="en-US"/>
        </a:p>
      </dgm:t>
    </dgm:pt>
    <dgm:pt modelId="{B1B37161-E5C8-4E45-8073-AB67B1BB0436}" type="sibTrans" cxnId="{C5DB689F-F139-48AF-A135-10C062366A8C}">
      <dgm:prSet/>
      <dgm:spPr/>
      <dgm:t>
        <a:bodyPr/>
        <a:lstStyle/>
        <a:p>
          <a:endParaRPr kumimoji="1" lang="ja-JP" altLang="en-US"/>
        </a:p>
      </dgm:t>
    </dgm:pt>
    <dgm:pt modelId="{1EDC0FB7-1393-4E9D-941D-C909F93B9057}">
      <dgm:prSet phldrT="[テキスト]" custT="1"/>
      <dgm:spPr/>
      <dgm:t>
        <a:bodyPr/>
        <a:lstStyle/>
        <a:p>
          <a:r>
            <a:rPr kumimoji="1" lang="en-US" altLang="ja-JP" sz="1800" dirty="0"/>
            <a:t>9</a:t>
          </a:r>
          <a:r>
            <a:rPr kumimoji="1" lang="ja-JP" altLang="en-US" sz="1800" dirty="0"/>
            <a:t>月</a:t>
          </a:r>
        </a:p>
      </dgm:t>
    </dgm:pt>
    <dgm:pt modelId="{73DAF213-0B5A-4F41-AE74-303BBB190D4A}" type="parTrans" cxnId="{12A9B3D5-0EFC-4606-8A36-0F0665B9514C}">
      <dgm:prSet/>
      <dgm:spPr/>
      <dgm:t>
        <a:bodyPr/>
        <a:lstStyle/>
        <a:p>
          <a:endParaRPr kumimoji="1" lang="ja-JP" altLang="en-US"/>
        </a:p>
      </dgm:t>
    </dgm:pt>
    <dgm:pt modelId="{F048CCE4-533D-40B9-A590-A1EB7FD9DD36}" type="sibTrans" cxnId="{12A9B3D5-0EFC-4606-8A36-0F0665B9514C}">
      <dgm:prSet/>
      <dgm:spPr/>
      <dgm:t>
        <a:bodyPr/>
        <a:lstStyle/>
        <a:p>
          <a:endParaRPr kumimoji="1" lang="ja-JP" altLang="en-US"/>
        </a:p>
      </dgm:t>
    </dgm:pt>
    <dgm:pt modelId="{6A5B08AF-D147-4E6A-B6AF-D4830444A5C9}">
      <dgm:prSet phldrT="[テキスト]"/>
      <dgm:spPr/>
      <dgm:t>
        <a:bodyPr/>
        <a:lstStyle/>
        <a:p>
          <a:r>
            <a:rPr kumimoji="1" lang="ja-JP" altLang="en-US" dirty="0"/>
            <a:t>催行</a:t>
          </a:r>
        </a:p>
      </dgm:t>
    </dgm:pt>
    <dgm:pt modelId="{9DA02FC5-0E94-4996-BA2B-B713CA1CD80E}" type="parTrans" cxnId="{B505BE61-5E8C-4C4A-B428-C02A545BD442}">
      <dgm:prSet/>
      <dgm:spPr/>
      <dgm:t>
        <a:bodyPr/>
        <a:lstStyle/>
        <a:p>
          <a:endParaRPr kumimoji="1" lang="ja-JP" altLang="en-US"/>
        </a:p>
      </dgm:t>
    </dgm:pt>
    <dgm:pt modelId="{74DC4539-B72C-4F15-897C-FC14B50A1D9E}" type="sibTrans" cxnId="{B505BE61-5E8C-4C4A-B428-C02A545BD442}">
      <dgm:prSet/>
      <dgm:spPr/>
      <dgm:t>
        <a:bodyPr/>
        <a:lstStyle/>
        <a:p>
          <a:endParaRPr kumimoji="1" lang="ja-JP" altLang="en-US"/>
        </a:p>
      </dgm:t>
    </dgm:pt>
    <dgm:pt modelId="{6D92C2E8-9D50-4062-8863-E11DBB276A38}" type="pres">
      <dgm:prSet presAssocID="{5F78DB19-7DC0-450F-93A8-5AE700AD367E}" presName="linearFlow" presStyleCnt="0">
        <dgm:presLayoutVars>
          <dgm:dir/>
          <dgm:animLvl val="lvl"/>
          <dgm:resizeHandles val="exact"/>
        </dgm:presLayoutVars>
      </dgm:prSet>
      <dgm:spPr/>
    </dgm:pt>
    <dgm:pt modelId="{76DA83A2-6DCF-451B-91F7-CC2F2BBC94D6}" type="pres">
      <dgm:prSet presAssocID="{D62412B9-C482-4DD3-93B2-3C69397AE178}" presName="composite" presStyleCnt="0"/>
      <dgm:spPr/>
    </dgm:pt>
    <dgm:pt modelId="{233E8387-03F8-4B86-BE5D-292330EFD790}" type="pres">
      <dgm:prSet presAssocID="{D62412B9-C482-4DD3-93B2-3C69397AE178}" presName="parentText" presStyleLbl="alignNode1" presStyleIdx="0" presStyleCnt="7">
        <dgm:presLayoutVars>
          <dgm:chMax val="1"/>
          <dgm:bulletEnabled val="1"/>
        </dgm:presLayoutVars>
      </dgm:prSet>
      <dgm:spPr/>
    </dgm:pt>
    <dgm:pt modelId="{083F8554-9A6A-4EC6-92AB-CD56A32ED23B}" type="pres">
      <dgm:prSet presAssocID="{D62412B9-C482-4DD3-93B2-3C69397AE178}" presName="descendantText" presStyleLbl="alignAcc1" presStyleIdx="0" presStyleCnt="7" custScaleY="100000">
        <dgm:presLayoutVars>
          <dgm:bulletEnabled val="1"/>
        </dgm:presLayoutVars>
      </dgm:prSet>
      <dgm:spPr/>
    </dgm:pt>
    <dgm:pt modelId="{0424B95D-D29D-498C-AA87-AE8531EDD638}" type="pres">
      <dgm:prSet presAssocID="{330151B1-BE17-460D-9056-A830F8BF8421}" presName="sp" presStyleCnt="0"/>
      <dgm:spPr/>
    </dgm:pt>
    <dgm:pt modelId="{A5A846EB-A815-4C3C-9835-9706614B224A}" type="pres">
      <dgm:prSet presAssocID="{49B32530-90F2-42D6-8279-E4EF665717C6}" presName="composite" presStyleCnt="0"/>
      <dgm:spPr/>
    </dgm:pt>
    <dgm:pt modelId="{7F730962-B01D-4012-BE6D-EAF8A598ABDD}" type="pres">
      <dgm:prSet presAssocID="{49B32530-90F2-42D6-8279-E4EF665717C6}" presName="parentText" presStyleLbl="alignNode1" presStyleIdx="1" presStyleCnt="7">
        <dgm:presLayoutVars>
          <dgm:chMax val="1"/>
          <dgm:bulletEnabled val="1"/>
        </dgm:presLayoutVars>
      </dgm:prSet>
      <dgm:spPr/>
    </dgm:pt>
    <dgm:pt modelId="{CD32618B-6D6F-47EB-9BF8-1627FEE39A48}" type="pres">
      <dgm:prSet presAssocID="{49B32530-90F2-42D6-8279-E4EF665717C6}" presName="descendantText" presStyleLbl="alignAcc1" presStyleIdx="1" presStyleCnt="7">
        <dgm:presLayoutVars>
          <dgm:bulletEnabled val="1"/>
        </dgm:presLayoutVars>
      </dgm:prSet>
      <dgm:spPr/>
    </dgm:pt>
    <dgm:pt modelId="{D5722862-FF01-46C0-8290-84BC39EDE9D1}" type="pres">
      <dgm:prSet presAssocID="{EFA97F34-BA5F-4DF4-8FC7-FBCFBFEE2E1D}" presName="sp" presStyleCnt="0"/>
      <dgm:spPr/>
    </dgm:pt>
    <dgm:pt modelId="{50295A8D-FA70-4299-A7EA-E5BAD871F8B4}" type="pres">
      <dgm:prSet presAssocID="{B81C8F60-73ED-4362-8C6F-127ACCBF77E8}" presName="composite" presStyleCnt="0"/>
      <dgm:spPr/>
    </dgm:pt>
    <dgm:pt modelId="{BA855D76-B8C7-405A-9A9A-9B1B5955A39E}" type="pres">
      <dgm:prSet presAssocID="{B81C8F60-73ED-4362-8C6F-127ACCBF77E8}" presName="parentText" presStyleLbl="alignNode1" presStyleIdx="2" presStyleCnt="7">
        <dgm:presLayoutVars>
          <dgm:chMax val="1"/>
          <dgm:bulletEnabled val="1"/>
        </dgm:presLayoutVars>
      </dgm:prSet>
      <dgm:spPr/>
    </dgm:pt>
    <dgm:pt modelId="{905D7052-4CBE-42A9-9EC0-AC36134812CA}" type="pres">
      <dgm:prSet presAssocID="{B81C8F60-73ED-4362-8C6F-127ACCBF77E8}" presName="descendantText" presStyleLbl="alignAcc1" presStyleIdx="2" presStyleCnt="7">
        <dgm:presLayoutVars>
          <dgm:bulletEnabled val="1"/>
        </dgm:presLayoutVars>
      </dgm:prSet>
      <dgm:spPr/>
    </dgm:pt>
    <dgm:pt modelId="{FD6C5F7B-85A6-4489-9AB5-496B856B0C5A}" type="pres">
      <dgm:prSet presAssocID="{A4F3EF56-6808-4D85-8CAA-CC9C3A933BE8}" presName="sp" presStyleCnt="0"/>
      <dgm:spPr/>
    </dgm:pt>
    <dgm:pt modelId="{DE813A51-1AE2-4D4A-B75F-DEBC55AEE4CF}" type="pres">
      <dgm:prSet presAssocID="{57CB98F6-10F6-4DA7-AA3F-BAE8C169F312}" presName="composite" presStyleCnt="0"/>
      <dgm:spPr/>
    </dgm:pt>
    <dgm:pt modelId="{EE146998-A25C-4F42-AE30-202D6F758305}" type="pres">
      <dgm:prSet presAssocID="{57CB98F6-10F6-4DA7-AA3F-BAE8C169F312}" presName="parentText" presStyleLbl="alignNode1" presStyleIdx="3" presStyleCnt="7">
        <dgm:presLayoutVars>
          <dgm:chMax val="1"/>
          <dgm:bulletEnabled val="1"/>
        </dgm:presLayoutVars>
      </dgm:prSet>
      <dgm:spPr/>
    </dgm:pt>
    <dgm:pt modelId="{4D5C1B93-6490-4C10-A470-EF5A09C70BDC}" type="pres">
      <dgm:prSet presAssocID="{57CB98F6-10F6-4DA7-AA3F-BAE8C169F312}" presName="descendantText" presStyleLbl="alignAcc1" presStyleIdx="3" presStyleCnt="7">
        <dgm:presLayoutVars>
          <dgm:bulletEnabled val="1"/>
        </dgm:presLayoutVars>
      </dgm:prSet>
      <dgm:spPr/>
    </dgm:pt>
    <dgm:pt modelId="{758FFF07-59FD-4A97-A4C4-997DE0D15A67}" type="pres">
      <dgm:prSet presAssocID="{C6FAC91A-681A-43B2-86FD-31815A57AD22}" presName="sp" presStyleCnt="0"/>
      <dgm:spPr/>
    </dgm:pt>
    <dgm:pt modelId="{D632E37C-10E9-4F7B-86BA-D8CB36E11051}" type="pres">
      <dgm:prSet presAssocID="{818EFDB3-09EF-4F05-AB36-5B1FD6515618}" presName="composite" presStyleCnt="0"/>
      <dgm:spPr/>
    </dgm:pt>
    <dgm:pt modelId="{B581F809-82EA-425A-9E42-6BE29FE7838B}" type="pres">
      <dgm:prSet presAssocID="{818EFDB3-09EF-4F05-AB36-5B1FD6515618}" presName="parentText" presStyleLbl="alignNode1" presStyleIdx="4" presStyleCnt="7">
        <dgm:presLayoutVars>
          <dgm:chMax val="1"/>
          <dgm:bulletEnabled val="1"/>
        </dgm:presLayoutVars>
      </dgm:prSet>
      <dgm:spPr/>
    </dgm:pt>
    <dgm:pt modelId="{F626B349-A7C7-4F77-B6FD-47DD6F2E5897}" type="pres">
      <dgm:prSet presAssocID="{818EFDB3-09EF-4F05-AB36-5B1FD6515618}" presName="descendantText" presStyleLbl="alignAcc1" presStyleIdx="4" presStyleCnt="7">
        <dgm:presLayoutVars>
          <dgm:bulletEnabled val="1"/>
        </dgm:presLayoutVars>
      </dgm:prSet>
      <dgm:spPr/>
    </dgm:pt>
    <dgm:pt modelId="{4A79C8FE-CE8E-4301-893E-8023104AA300}" type="pres">
      <dgm:prSet presAssocID="{3D8AEFF3-66F1-4AA0-B92A-A28F1310ADCD}" presName="sp" presStyleCnt="0"/>
      <dgm:spPr/>
    </dgm:pt>
    <dgm:pt modelId="{557954C4-29C3-4E7F-8A81-C3DF6B244568}" type="pres">
      <dgm:prSet presAssocID="{E032B6F2-330A-42BF-9001-0A7F17B63DEA}" presName="composite" presStyleCnt="0"/>
      <dgm:spPr/>
    </dgm:pt>
    <dgm:pt modelId="{D72C0299-4D69-4191-A242-9E3501E47960}" type="pres">
      <dgm:prSet presAssocID="{E032B6F2-330A-42BF-9001-0A7F17B63DEA}" presName="parentText" presStyleLbl="alignNode1" presStyleIdx="5" presStyleCnt="7">
        <dgm:presLayoutVars>
          <dgm:chMax val="1"/>
          <dgm:bulletEnabled val="1"/>
        </dgm:presLayoutVars>
      </dgm:prSet>
      <dgm:spPr/>
    </dgm:pt>
    <dgm:pt modelId="{8EA86E89-7DE6-41E2-B053-86D00AD8C2CE}" type="pres">
      <dgm:prSet presAssocID="{E032B6F2-330A-42BF-9001-0A7F17B63DEA}" presName="descendantText" presStyleLbl="alignAcc1" presStyleIdx="5" presStyleCnt="7">
        <dgm:presLayoutVars>
          <dgm:bulletEnabled val="1"/>
        </dgm:presLayoutVars>
      </dgm:prSet>
      <dgm:spPr/>
    </dgm:pt>
    <dgm:pt modelId="{02CC993D-30B2-4FF4-981C-7314D6E486E8}" type="pres">
      <dgm:prSet presAssocID="{A0F07A7E-5EBD-4838-B277-AB26CBFA4718}" presName="sp" presStyleCnt="0"/>
      <dgm:spPr/>
    </dgm:pt>
    <dgm:pt modelId="{8D4145AC-6A4B-4594-9C97-AA1DA8471950}" type="pres">
      <dgm:prSet presAssocID="{1EDC0FB7-1393-4E9D-941D-C909F93B9057}" presName="composite" presStyleCnt="0"/>
      <dgm:spPr/>
    </dgm:pt>
    <dgm:pt modelId="{50DEE5F0-BB67-4700-915B-7F49FE1189DC}" type="pres">
      <dgm:prSet presAssocID="{1EDC0FB7-1393-4E9D-941D-C909F93B9057}" presName="parentText" presStyleLbl="alignNode1" presStyleIdx="6" presStyleCnt="7">
        <dgm:presLayoutVars>
          <dgm:chMax val="1"/>
          <dgm:bulletEnabled val="1"/>
        </dgm:presLayoutVars>
      </dgm:prSet>
      <dgm:spPr/>
    </dgm:pt>
    <dgm:pt modelId="{3025B35F-6517-448A-A1EE-D4FCB38A3E6D}" type="pres">
      <dgm:prSet presAssocID="{1EDC0FB7-1393-4E9D-941D-C909F93B9057}" presName="descendantText" presStyleLbl="alignAcc1" presStyleIdx="6" presStyleCnt="7">
        <dgm:presLayoutVars>
          <dgm:bulletEnabled val="1"/>
        </dgm:presLayoutVars>
      </dgm:prSet>
      <dgm:spPr/>
    </dgm:pt>
  </dgm:ptLst>
  <dgm:cxnLst>
    <dgm:cxn modelId="{43A26308-47D5-404D-8789-E26DA144CEE5}" type="presOf" srcId="{CDA6D859-170E-4039-9089-2C07935E05E1}" destId="{8EA86E89-7DE6-41E2-B053-86D00AD8C2CE}" srcOrd="0" destOrd="0" presId="urn:microsoft.com/office/officeart/2005/8/layout/chevron2"/>
    <dgm:cxn modelId="{2877010C-8295-4981-9001-65170CDFDF21}" srcId="{5F78DB19-7DC0-450F-93A8-5AE700AD367E}" destId="{57CB98F6-10F6-4DA7-AA3F-BAE8C169F312}" srcOrd="3" destOrd="0" parTransId="{149C7B1C-383A-4FF9-AFFF-F3A65769DB7F}" sibTransId="{C6FAC91A-681A-43B2-86FD-31815A57AD22}"/>
    <dgm:cxn modelId="{E22A0712-E660-4CE7-9449-E4A5A967031B}" srcId="{D62412B9-C482-4DD3-93B2-3C69397AE178}" destId="{4D9F7DDF-FE0F-40D3-940F-F08C074FECE2}" srcOrd="0" destOrd="0" parTransId="{A7B03C6D-E841-4111-9128-6DBD023058B8}" sibTransId="{6877022B-AE9E-4C36-8268-7F2FC91DD657}"/>
    <dgm:cxn modelId="{88A0AC20-5828-42C6-9413-AE1139192B9C}" srcId="{5F78DB19-7DC0-450F-93A8-5AE700AD367E}" destId="{E032B6F2-330A-42BF-9001-0A7F17B63DEA}" srcOrd="5" destOrd="0" parTransId="{F62FD52D-F335-47A2-B07F-920924A620E5}" sibTransId="{A0F07A7E-5EBD-4838-B277-AB26CBFA4718}"/>
    <dgm:cxn modelId="{C7F62F2C-74B5-4376-BA90-5FFE59E60013}" srcId="{57CB98F6-10F6-4DA7-AA3F-BAE8C169F312}" destId="{D0C2C4C2-FD90-4E5B-8EDD-455199F5B430}" srcOrd="0" destOrd="0" parTransId="{6D95E104-9DE3-45EE-9E78-5DBB69D22B73}" sibTransId="{3B2C2654-FC21-4C4C-8D58-3AA87D064A07}"/>
    <dgm:cxn modelId="{3C092A39-986D-4F7E-94B6-23D434BB5BDD}" type="presOf" srcId="{B81C8F60-73ED-4362-8C6F-127ACCBF77E8}" destId="{BA855D76-B8C7-405A-9A9A-9B1B5955A39E}" srcOrd="0" destOrd="0" presId="urn:microsoft.com/office/officeart/2005/8/layout/chevron2"/>
    <dgm:cxn modelId="{C496415E-57F9-4AC4-92D7-2894B2DC98B1}" type="presOf" srcId="{4D9F7DDF-FE0F-40D3-940F-F08C074FECE2}" destId="{083F8554-9A6A-4EC6-92AB-CD56A32ED23B}" srcOrd="0" destOrd="0" presId="urn:microsoft.com/office/officeart/2005/8/layout/chevron2"/>
    <dgm:cxn modelId="{B505BE61-5E8C-4C4A-B428-C02A545BD442}" srcId="{1EDC0FB7-1393-4E9D-941D-C909F93B9057}" destId="{6A5B08AF-D147-4E6A-B6AF-D4830444A5C9}" srcOrd="0" destOrd="0" parTransId="{9DA02FC5-0E94-4996-BA2B-B713CA1CD80E}" sibTransId="{74DC4539-B72C-4F15-897C-FC14B50A1D9E}"/>
    <dgm:cxn modelId="{69003E46-5806-41F7-92E0-C14CA4C9A200}" srcId="{B81C8F60-73ED-4362-8C6F-127ACCBF77E8}" destId="{0E7B3FCA-496E-4834-8B61-1429A2870320}" srcOrd="0" destOrd="0" parTransId="{BC4DE902-5E47-463C-B1AB-629345732D7A}" sibTransId="{A2912A20-F871-4B53-874E-664427D6AF0A}"/>
    <dgm:cxn modelId="{8327B068-BF76-48CF-B807-49F7D938369C}" type="presOf" srcId="{9F559D83-6D86-4C22-ABFD-80CA05B20CB8}" destId="{CD32618B-6D6F-47EB-9BF8-1627FEE39A48}" srcOrd="0" destOrd="0" presId="urn:microsoft.com/office/officeart/2005/8/layout/chevron2"/>
    <dgm:cxn modelId="{A1A6DE6F-187E-4A09-ADF1-738C4444B86C}" type="presOf" srcId="{6A5B08AF-D147-4E6A-B6AF-D4830444A5C9}" destId="{3025B35F-6517-448A-A1EE-D4FCB38A3E6D}" srcOrd="0" destOrd="0" presId="urn:microsoft.com/office/officeart/2005/8/layout/chevron2"/>
    <dgm:cxn modelId="{5424E873-F6E5-4B87-8800-D0955FBE6D2F}" type="presOf" srcId="{1EDC0FB7-1393-4E9D-941D-C909F93B9057}" destId="{50DEE5F0-BB67-4700-915B-7F49FE1189DC}" srcOrd="0" destOrd="0" presId="urn:microsoft.com/office/officeart/2005/8/layout/chevron2"/>
    <dgm:cxn modelId="{8995BC79-7E25-4176-AC3C-FAEC040FB513}" type="presOf" srcId="{57CB98F6-10F6-4DA7-AA3F-BAE8C169F312}" destId="{EE146998-A25C-4F42-AE30-202D6F758305}" srcOrd="0" destOrd="0" presId="urn:microsoft.com/office/officeart/2005/8/layout/chevron2"/>
    <dgm:cxn modelId="{E3266E7D-4F05-4286-9D37-4504482F9C4C}" type="presOf" srcId="{5F78DB19-7DC0-450F-93A8-5AE700AD367E}" destId="{6D92C2E8-9D50-4062-8863-E11DBB276A38}" srcOrd="0" destOrd="0" presId="urn:microsoft.com/office/officeart/2005/8/layout/chevron2"/>
    <dgm:cxn modelId="{8BCA5586-7DE4-4143-8D5F-6B3D280C3EBD}" srcId="{5F78DB19-7DC0-450F-93A8-5AE700AD367E}" destId="{B81C8F60-73ED-4362-8C6F-127ACCBF77E8}" srcOrd="2" destOrd="0" parTransId="{E6B2CB40-BF50-41D1-829D-331596753887}" sibTransId="{A4F3EF56-6808-4D85-8CAA-CC9C3A933BE8}"/>
    <dgm:cxn modelId="{9FA16E89-DA1F-41B0-A9B2-871EBD0DBA50}" type="presOf" srcId="{E032B6F2-330A-42BF-9001-0A7F17B63DEA}" destId="{D72C0299-4D69-4191-A242-9E3501E47960}" srcOrd="0" destOrd="0" presId="urn:microsoft.com/office/officeart/2005/8/layout/chevron2"/>
    <dgm:cxn modelId="{46215393-9BAF-4317-9B45-6A1F522CF20E}" srcId="{818EFDB3-09EF-4F05-AB36-5B1FD6515618}" destId="{5E5D8AEC-83BE-4BF2-8BB4-90158A8796E8}" srcOrd="0" destOrd="0" parTransId="{15CAA1D3-B8F6-4FB4-9756-BB74572634F8}" sibTransId="{9F0B1DE3-1609-456C-A929-C8D33330CDB1}"/>
    <dgm:cxn modelId="{F6FB0E9E-2A0B-492F-B779-1F390A9A0EF2}" srcId="{5F78DB19-7DC0-450F-93A8-5AE700AD367E}" destId="{49B32530-90F2-42D6-8279-E4EF665717C6}" srcOrd="1" destOrd="0" parTransId="{2E6F97E3-0244-4743-B2E1-3FCAC0C02E94}" sibTransId="{EFA97F34-BA5F-4DF4-8FC7-FBCFBFEE2E1D}"/>
    <dgm:cxn modelId="{C5DB689F-F139-48AF-A135-10C062366A8C}" srcId="{E032B6F2-330A-42BF-9001-0A7F17B63DEA}" destId="{CDA6D859-170E-4039-9089-2C07935E05E1}" srcOrd="0" destOrd="0" parTransId="{DFB708B9-D569-4D62-AF11-50B1580A24F6}" sibTransId="{B1B37161-E5C8-4E45-8073-AB67B1BB0436}"/>
    <dgm:cxn modelId="{B2DFEE9F-A19C-4CA4-B9A8-8E9CE21ECC8E}" type="presOf" srcId="{0E7B3FCA-496E-4834-8B61-1429A2870320}" destId="{905D7052-4CBE-42A9-9EC0-AC36134812CA}" srcOrd="0" destOrd="0" presId="urn:microsoft.com/office/officeart/2005/8/layout/chevron2"/>
    <dgm:cxn modelId="{2817FFA1-2654-4464-BE76-163B69C048C9}" srcId="{5F78DB19-7DC0-450F-93A8-5AE700AD367E}" destId="{D62412B9-C482-4DD3-93B2-3C69397AE178}" srcOrd="0" destOrd="0" parTransId="{722BA0FF-B30D-4FC5-8D65-5A6209BE5682}" sibTransId="{330151B1-BE17-460D-9056-A830F8BF8421}"/>
    <dgm:cxn modelId="{06DB8FA7-C9EF-4D6E-86BD-F10402EC1BB9}" srcId="{49B32530-90F2-42D6-8279-E4EF665717C6}" destId="{9F559D83-6D86-4C22-ABFD-80CA05B20CB8}" srcOrd="0" destOrd="0" parTransId="{3E172D3B-2A71-48CB-9959-243426EF3C82}" sibTransId="{65BFD6B2-FAC1-4D64-A74D-C0A612F68FDD}"/>
    <dgm:cxn modelId="{23D19AAD-36C7-4FBF-95C8-92DFAC8D54AC}" type="presOf" srcId="{5E5D8AEC-83BE-4BF2-8BB4-90158A8796E8}" destId="{F626B349-A7C7-4F77-B6FD-47DD6F2E5897}" srcOrd="0" destOrd="0" presId="urn:microsoft.com/office/officeart/2005/8/layout/chevron2"/>
    <dgm:cxn modelId="{71DDEEAF-50E5-4716-BE52-9E4EA446FB8E}" type="presOf" srcId="{49B32530-90F2-42D6-8279-E4EF665717C6}" destId="{7F730962-B01D-4012-BE6D-EAF8A598ABDD}" srcOrd="0" destOrd="0" presId="urn:microsoft.com/office/officeart/2005/8/layout/chevron2"/>
    <dgm:cxn modelId="{5AC82DD3-8712-41B6-9786-507ACADD688F}" srcId="{5F78DB19-7DC0-450F-93A8-5AE700AD367E}" destId="{818EFDB3-09EF-4F05-AB36-5B1FD6515618}" srcOrd="4" destOrd="0" parTransId="{4A339E99-7FC6-40DC-98B9-43CC7F7C093B}" sibTransId="{3D8AEFF3-66F1-4AA0-B92A-A28F1310ADCD}"/>
    <dgm:cxn modelId="{12A9B3D5-0EFC-4606-8A36-0F0665B9514C}" srcId="{5F78DB19-7DC0-450F-93A8-5AE700AD367E}" destId="{1EDC0FB7-1393-4E9D-941D-C909F93B9057}" srcOrd="6" destOrd="0" parTransId="{73DAF213-0B5A-4F41-AE74-303BBB190D4A}" sibTransId="{F048CCE4-533D-40B9-A590-A1EB7FD9DD36}"/>
    <dgm:cxn modelId="{F9E15DE5-FB8D-4E3D-8260-73967287DE8D}" type="presOf" srcId="{D62412B9-C482-4DD3-93B2-3C69397AE178}" destId="{233E8387-03F8-4B86-BE5D-292330EFD790}" srcOrd="0" destOrd="0" presId="urn:microsoft.com/office/officeart/2005/8/layout/chevron2"/>
    <dgm:cxn modelId="{D4EE7BF3-0C05-4672-AA00-04CF72AA8AB4}" type="presOf" srcId="{818EFDB3-09EF-4F05-AB36-5B1FD6515618}" destId="{B581F809-82EA-425A-9E42-6BE29FE7838B}" srcOrd="0" destOrd="0" presId="urn:microsoft.com/office/officeart/2005/8/layout/chevron2"/>
    <dgm:cxn modelId="{C89024F8-C95E-47C9-BF68-6DBA2D49E068}" type="presOf" srcId="{D0C2C4C2-FD90-4E5B-8EDD-455199F5B430}" destId="{4D5C1B93-6490-4C10-A470-EF5A09C70BDC}" srcOrd="0" destOrd="0" presId="urn:microsoft.com/office/officeart/2005/8/layout/chevron2"/>
    <dgm:cxn modelId="{C401AE96-BB25-449B-A110-A621BC848BC8}" type="presParOf" srcId="{6D92C2E8-9D50-4062-8863-E11DBB276A38}" destId="{76DA83A2-6DCF-451B-91F7-CC2F2BBC94D6}" srcOrd="0" destOrd="0" presId="urn:microsoft.com/office/officeart/2005/8/layout/chevron2"/>
    <dgm:cxn modelId="{1F20F662-E00D-4BD3-9FB4-D80C26F72B00}" type="presParOf" srcId="{76DA83A2-6DCF-451B-91F7-CC2F2BBC94D6}" destId="{233E8387-03F8-4B86-BE5D-292330EFD790}" srcOrd="0" destOrd="0" presId="urn:microsoft.com/office/officeart/2005/8/layout/chevron2"/>
    <dgm:cxn modelId="{89FEA84C-1B2B-4146-B0D2-738B8016F893}" type="presParOf" srcId="{76DA83A2-6DCF-451B-91F7-CC2F2BBC94D6}" destId="{083F8554-9A6A-4EC6-92AB-CD56A32ED23B}" srcOrd="1" destOrd="0" presId="urn:microsoft.com/office/officeart/2005/8/layout/chevron2"/>
    <dgm:cxn modelId="{5E97DC7D-3244-4910-A605-2AF4283AC310}" type="presParOf" srcId="{6D92C2E8-9D50-4062-8863-E11DBB276A38}" destId="{0424B95D-D29D-498C-AA87-AE8531EDD638}" srcOrd="1" destOrd="0" presId="urn:microsoft.com/office/officeart/2005/8/layout/chevron2"/>
    <dgm:cxn modelId="{6CF686EC-2DD6-41D7-BF68-19340DE89E77}" type="presParOf" srcId="{6D92C2E8-9D50-4062-8863-E11DBB276A38}" destId="{A5A846EB-A815-4C3C-9835-9706614B224A}" srcOrd="2" destOrd="0" presId="urn:microsoft.com/office/officeart/2005/8/layout/chevron2"/>
    <dgm:cxn modelId="{073E4666-A506-4976-8400-342AE8887C6A}" type="presParOf" srcId="{A5A846EB-A815-4C3C-9835-9706614B224A}" destId="{7F730962-B01D-4012-BE6D-EAF8A598ABDD}" srcOrd="0" destOrd="0" presId="urn:microsoft.com/office/officeart/2005/8/layout/chevron2"/>
    <dgm:cxn modelId="{0C57E629-A90B-4CFF-93AC-FEE1CDB38F22}" type="presParOf" srcId="{A5A846EB-A815-4C3C-9835-9706614B224A}" destId="{CD32618B-6D6F-47EB-9BF8-1627FEE39A48}" srcOrd="1" destOrd="0" presId="urn:microsoft.com/office/officeart/2005/8/layout/chevron2"/>
    <dgm:cxn modelId="{77FA60E3-4747-4C7B-B63B-85B264E7E10B}" type="presParOf" srcId="{6D92C2E8-9D50-4062-8863-E11DBB276A38}" destId="{D5722862-FF01-46C0-8290-84BC39EDE9D1}" srcOrd="3" destOrd="0" presId="urn:microsoft.com/office/officeart/2005/8/layout/chevron2"/>
    <dgm:cxn modelId="{0E2A9FEF-F6A9-477A-8296-9B9FD1BA0F15}" type="presParOf" srcId="{6D92C2E8-9D50-4062-8863-E11DBB276A38}" destId="{50295A8D-FA70-4299-A7EA-E5BAD871F8B4}" srcOrd="4" destOrd="0" presId="urn:microsoft.com/office/officeart/2005/8/layout/chevron2"/>
    <dgm:cxn modelId="{B9BA9D9F-E317-4973-BF7A-2155A010479F}" type="presParOf" srcId="{50295A8D-FA70-4299-A7EA-E5BAD871F8B4}" destId="{BA855D76-B8C7-405A-9A9A-9B1B5955A39E}" srcOrd="0" destOrd="0" presId="urn:microsoft.com/office/officeart/2005/8/layout/chevron2"/>
    <dgm:cxn modelId="{CE7D22D7-BB76-4E66-8128-764D7D8711B1}" type="presParOf" srcId="{50295A8D-FA70-4299-A7EA-E5BAD871F8B4}" destId="{905D7052-4CBE-42A9-9EC0-AC36134812CA}" srcOrd="1" destOrd="0" presId="urn:microsoft.com/office/officeart/2005/8/layout/chevron2"/>
    <dgm:cxn modelId="{DB890B51-D6DE-4DBB-9675-E740D12D63C7}" type="presParOf" srcId="{6D92C2E8-9D50-4062-8863-E11DBB276A38}" destId="{FD6C5F7B-85A6-4489-9AB5-496B856B0C5A}" srcOrd="5" destOrd="0" presId="urn:microsoft.com/office/officeart/2005/8/layout/chevron2"/>
    <dgm:cxn modelId="{5139FB91-34D8-44AE-9CD0-767042F2C52F}" type="presParOf" srcId="{6D92C2E8-9D50-4062-8863-E11DBB276A38}" destId="{DE813A51-1AE2-4D4A-B75F-DEBC55AEE4CF}" srcOrd="6" destOrd="0" presId="urn:microsoft.com/office/officeart/2005/8/layout/chevron2"/>
    <dgm:cxn modelId="{B4F0A6E9-F6A9-46AD-89B4-22029C0BCD59}" type="presParOf" srcId="{DE813A51-1AE2-4D4A-B75F-DEBC55AEE4CF}" destId="{EE146998-A25C-4F42-AE30-202D6F758305}" srcOrd="0" destOrd="0" presId="urn:microsoft.com/office/officeart/2005/8/layout/chevron2"/>
    <dgm:cxn modelId="{51AEAEF5-FC64-4D2C-86C3-5FC276218888}" type="presParOf" srcId="{DE813A51-1AE2-4D4A-B75F-DEBC55AEE4CF}" destId="{4D5C1B93-6490-4C10-A470-EF5A09C70BDC}" srcOrd="1" destOrd="0" presId="urn:microsoft.com/office/officeart/2005/8/layout/chevron2"/>
    <dgm:cxn modelId="{662A8359-0830-4347-9894-D360530055D3}" type="presParOf" srcId="{6D92C2E8-9D50-4062-8863-E11DBB276A38}" destId="{758FFF07-59FD-4A97-A4C4-997DE0D15A67}" srcOrd="7" destOrd="0" presId="urn:microsoft.com/office/officeart/2005/8/layout/chevron2"/>
    <dgm:cxn modelId="{F79BEE42-6BB5-4838-B2CC-E493F9672384}" type="presParOf" srcId="{6D92C2E8-9D50-4062-8863-E11DBB276A38}" destId="{D632E37C-10E9-4F7B-86BA-D8CB36E11051}" srcOrd="8" destOrd="0" presId="urn:microsoft.com/office/officeart/2005/8/layout/chevron2"/>
    <dgm:cxn modelId="{94774B12-0055-4E65-9974-B9873885A72D}" type="presParOf" srcId="{D632E37C-10E9-4F7B-86BA-D8CB36E11051}" destId="{B581F809-82EA-425A-9E42-6BE29FE7838B}" srcOrd="0" destOrd="0" presId="urn:microsoft.com/office/officeart/2005/8/layout/chevron2"/>
    <dgm:cxn modelId="{D3E721B6-9500-4495-BA9C-DBCD00C9A1C0}" type="presParOf" srcId="{D632E37C-10E9-4F7B-86BA-D8CB36E11051}" destId="{F626B349-A7C7-4F77-B6FD-47DD6F2E5897}" srcOrd="1" destOrd="0" presId="urn:microsoft.com/office/officeart/2005/8/layout/chevron2"/>
    <dgm:cxn modelId="{FCE395F1-AD37-4B3F-BA86-4324414358E6}" type="presParOf" srcId="{6D92C2E8-9D50-4062-8863-E11DBB276A38}" destId="{4A79C8FE-CE8E-4301-893E-8023104AA300}" srcOrd="9" destOrd="0" presId="urn:microsoft.com/office/officeart/2005/8/layout/chevron2"/>
    <dgm:cxn modelId="{9840B4F3-41B7-4F0B-B6B6-AA4B9F5A4D4E}" type="presParOf" srcId="{6D92C2E8-9D50-4062-8863-E11DBB276A38}" destId="{557954C4-29C3-4E7F-8A81-C3DF6B244568}" srcOrd="10" destOrd="0" presId="urn:microsoft.com/office/officeart/2005/8/layout/chevron2"/>
    <dgm:cxn modelId="{653A450F-7AF5-416B-9AE6-246AA36941B6}" type="presParOf" srcId="{557954C4-29C3-4E7F-8A81-C3DF6B244568}" destId="{D72C0299-4D69-4191-A242-9E3501E47960}" srcOrd="0" destOrd="0" presId="urn:microsoft.com/office/officeart/2005/8/layout/chevron2"/>
    <dgm:cxn modelId="{BA83655F-DDF8-405B-A450-E8A40A5ADC35}" type="presParOf" srcId="{557954C4-29C3-4E7F-8A81-C3DF6B244568}" destId="{8EA86E89-7DE6-41E2-B053-86D00AD8C2CE}" srcOrd="1" destOrd="0" presId="urn:microsoft.com/office/officeart/2005/8/layout/chevron2"/>
    <dgm:cxn modelId="{5D102BC4-5673-440A-9C80-E15608C0B2BF}" type="presParOf" srcId="{6D92C2E8-9D50-4062-8863-E11DBB276A38}" destId="{02CC993D-30B2-4FF4-981C-7314D6E486E8}" srcOrd="11" destOrd="0" presId="urn:microsoft.com/office/officeart/2005/8/layout/chevron2"/>
    <dgm:cxn modelId="{F6461133-7E66-4976-94CF-519CDA8C906D}" type="presParOf" srcId="{6D92C2E8-9D50-4062-8863-E11DBB276A38}" destId="{8D4145AC-6A4B-4594-9C97-AA1DA8471950}" srcOrd="12" destOrd="0" presId="urn:microsoft.com/office/officeart/2005/8/layout/chevron2"/>
    <dgm:cxn modelId="{F155AD4C-60DD-4861-8AC0-1D9800D5E685}" type="presParOf" srcId="{8D4145AC-6A4B-4594-9C97-AA1DA8471950}" destId="{50DEE5F0-BB67-4700-915B-7F49FE1189DC}" srcOrd="0" destOrd="0" presId="urn:microsoft.com/office/officeart/2005/8/layout/chevron2"/>
    <dgm:cxn modelId="{09E40EE9-A4BB-4803-89EF-2ECC23D3D483}" type="presParOf" srcId="{8D4145AC-6A4B-4594-9C97-AA1DA8471950}" destId="{3025B35F-6517-448A-A1EE-D4FCB38A3E6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3E8387-03F8-4B86-BE5D-292330EFD790}">
      <dsp:nvSpPr>
        <dsp:cNvPr id="0" name=""/>
        <dsp:cNvSpPr/>
      </dsp:nvSpPr>
      <dsp:spPr>
        <a:xfrm rot="5400000">
          <a:off x="-120953" y="123972"/>
          <a:ext cx="806357" cy="5644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800" kern="1200" dirty="0"/>
            <a:t>12</a:t>
          </a:r>
          <a:r>
            <a:rPr kumimoji="1" lang="ja-JP" altLang="en-US" sz="1800" kern="1200" dirty="0"/>
            <a:t>月</a:t>
          </a:r>
        </a:p>
      </dsp:txBody>
      <dsp:txXfrm rot="-5400000">
        <a:off x="1" y="285243"/>
        <a:ext cx="564450" cy="241907"/>
      </dsp:txXfrm>
    </dsp:sp>
    <dsp:sp modelId="{083F8554-9A6A-4EC6-92AB-CD56A32ED23B}">
      <dsp:nvSpPr>
        <dsp:cNvPr id="0" name=""/>
        <dsp:cNvSpPr/>
      </dsp:nvSpPr>
      <dsp:spPr>
        <a:xfrm rot="5400000">
          <a:off x="2097741" y="-1530271"/>
          <a:ext cx="524407" cy="35909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2000" kern="1200" dirty="0"/>
            <a:t>キックオフ</a:t>
          </a:r>
        </a:p>
      </dsp:txBody>
      <dsp:txXfrm rot="-5400000">
        <a:off x="564451" y="28618"/>
        <a:ext cx="3565390" cy="473209"/>
      </dsp:txXfrm>
    </dsp:sp>
    <dsp:sp modelId="{7F730962-B01D-4012-BE6D-EAF8A598ABDD}">
      <dsp:nvSpPr>
        <dsp:cNvPr id="0" name=""/>
        <dsp:cNvSpPr/>
      </dsp:nvSpPr>
      <dsp:spPr>
        <a:xfrm rot="5400000">
          <a:off x="-120953" y="843706"/>
          <a:ext cx="806357" cy="5644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３月</a:t>
          </a:r>
        </a:p>
      </dsp:txBody>
      <dsp:txXfrm rot="-5400000">
        <a:off x="1" y="1004977"/>
        <a:ext cx="564450" cy="241907"/>
      </dsp:txXfrm>
    </dsp:sp>
    <dsp:sp modelId="{CD32618B-6D6F-47EB-9BF8-1627FEE39A48}">
      <dsp:nvSpPr>
        <dsp:cNvPr id="0" name=""/>
        <dsp:cNvSpPr/>
      </dsp:nvSpPr>
      <dsp:spPr>
        <a:xfrm rot="5400000">
          <a:off x="2097878" y="-810675"/>
          <a:ext cx="524132" cy="35909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900" kern="1200" dirty="0"/>
            <a:t>研修地決定</a:t>
          </a:r>
        </a:p>
      </dsp:txBody>
      <dsp:txXfrm rot="-5400000">
        <a:off x="564450" y="748339"/>
        <a:ext cx="3565403" cy="472960"/>
      </dsp:txXfrm>
    </dsp:sp>
    <dsp:sp modelId="{BA855D76-B8C7-405A-9A9A-9B1B5955A39E}">
      <dsp:nvSpPr>
        <dsp:cNvPr id="0" name=""/>
        <dsp:cNvSpPr/>
      </dsp:nvSpPr>
      <dsp:spPr>
        <a:xfrm rot="5400000">
          <a:off x="-120953" y="1563440"/>
          <a:ext cx="806357" cy="5644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800" kern="1200" dirty="0"/>
            <a:t>４月</a:t>
          </a:r>
        </a:p>
      </dsp:txBody>
      <dsp:txXfrm rot="-5400000">
        <a:off x="1" y="1724711"/>
        <a:ext cx="564450" cy="241907"/>
      </dsp:txXfrm>
    </dsp:sp>
    <dsp:sp modelId="{905D7052-4CBE-42A9-9EC0-AC36134812CA}">
      <dsp:nvSpPr>
        <dsp:cNvPr id="0" name=""/>
        <dsp:cNvSpPr/>
      </dsp:nvSpPr>
      <dsp:spPr>
        <a:xfrm rot="5400000">
          <a:off x="2097878" y="-90941"/>
          <a:ext cx="524132" cy="35909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900" kern="1200" dirty="0"/>
            <a:t>宿泊ホテル・宴会場の決定</a:t>
          </a:r>
        </a:p>
      </dsp:txBody>
      <dsp:txXfrm rot="-5400000">
        <a:off x="564450" y="1468073"/>
        <a:ext cx="3565403" cy="472960"/>
      </dsp:txXfrm>
    </dsp:sp>
    <dsp:sp modelId="{EE146998-A25C-4F42-AE30-202D6F758305}">
      <dsp:nvSpPr>
        <dsp:cNvPr id="0" name=""/>
        <dsp:cNvSpPr/>
      </dsp:nvSpPr>
      <dsp:spPr>
        <a:xfrm rot="5400000">
          <a:off x="-120953" y="2283174"/>
          <a:ext cx="806357" cy="5644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800" kern="1200" dirty="0"/>
            <a:t>6</a:t>
          </a:r>
          <a:r>
            <a:rPr kumimoji="1" lang="ja-JP" altLang="en-US" sz="1800" kern="1200" dirty="0"/>
            <a:t>月</a:t>
          </a:r>
        </a:p>
      </dsp:txBody>
      <dsp:txXfrm rot="-5400000">
        <a:off x="1" y="2444445"/>
        <a:ext cx="564450" cy="241907"/>
      </dsp:txXfrm>
    </dsp:sp>
    <dsp:sp modelId="{4D5C1B93-6490-4C10-A470-EF5A09C70BDC}">
      <dsp:nvSpPr>
        <dsp:cNvPr id="0" name=""/>
        <dsp:cNvSpPr/>
      </dsp:nvSpPr>
      <dsp:spPr>
        <a:xfrm rot="5400000">
          <a:off x="2097878" y="628792"/>
          <a:ext cx="524132" cy="35909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900" kern="1200" dirty="0"/>
            <a:t>各通信三田会にアナウンス</a:t>
          </a:r>
        </a:p>
      </dsp:txBody>
      <dsp:txXfrm rot="-5400000">
        <a:off x="564450" y="2187806"/>
        <a:ext cx="3565403" cy="472960"/>
      </dsp:txXfrm>
    </dsp:sp>
    <dsp:sp modelId="{B581F809-82EA-425A-9E42-6BE29FE7838B}">
      <dsp:nvSpPr>
        <dsp:cNvPr id="0" name=""/>
        <dsp:cNvSpPr/>
      </dsp:nvSpPr>
      <dsp:spPr>
        <a:xfrm rot="5400000">
          <a:off x="-120953" y="3002908"/>
          <a:ext cx="806357" cy="5644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800" kern="1200" dirty="0"/>
            <a:t>7</a:t>
          </a:r>
          <a:r>
            <a:rPr kumimoji="1" lang="ja-JP" altLang="en-US" sz="1800" kern="1200" dirty="0"/>
            <a:t>月</a:t>
          </a:r>
        </a:p>
      </dsp:txBody>
      <dsp:txXfrm rot="-5400000">
        <a:off x="1" y="3164179"/>
        <a:ext cx="564450" cy="241907"/>
      </dsp:txXfrm>
    </dsp:sp>
    <dsp:sp modelId="{F626B349-A7C7-4F77-B6FD-47DD6F2E5897}">
      <dsp:nvSpPr>
        <dsp:cNvPr id="0" name=""/>
        <dsp:cNvSpPr/>
      </dsp:nvSpPr>
      <dsp:spPr>
        <a:xfrm rot="5400000">
          <a:off x="2097878" y="1348526"/>
          <a:ext cx="524132" cy="35909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900" kern="1200" dirty="0"/>
            <a:t>最終確認（最終予算他）</a:t>
          </a:r>
        </a:p>
      </dsp:txBody>
      <dsp:txXfrm rot="-5400000">
        <a:off x="564450" y="2907540"/>
        <a:ext cx="3565403" cy="472960"/>
      </dsp:txXfrm>
    </dsp:sp>
    <dsp:sp modelId="{D72C0299-4D69-4191-A242-9E3501E47960}">
      <dsp:nvSpPr>
        <dsp:cNvPr id="0" name=""/>
        <dsp:cNvSpPr/>
      </dsp:nvSpPr>
      <dsp:spPr>
        <a:xfrm rot="5400000">
          <a:off x="-120953" y="3722642"/>
          <a:ext cx="806357" cy="5644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800" kern="1200" dirty="0"/>
            <a:t>8</a:t>
          </a:r>
          <a:r>
            <a:rPr kumimoji="1" lang="ja-JP" altLang="en-US" sz="1800" kern="1200" dirty="0"/>
            <a:t>月</a:t>
          </a:r>
        </a:p>
      </dsp:txBody>
      <dsp:txXfrm rot="-5400000">
        <a:off x="1" y="3883913"/>
        <a:ext cx="564450" cy="241907"/>
      </dsp:txXfrm>
    </dsp:sp>
    <dsp:sp modelId="{8EA86E89-7DE6-41E2-B053-86D00AD8C2CE}">
      <dsp:nvSpPr>
        <dsp:cNvPr id="0" name=""/>
        <dsp:cNvSpPr/>
      </dsp:nvSpPr>
      <dsp:spPr>
        <a:xfrm rot="5400000">
          <a:off x="2097878" y="2068260"/>
          <a:ext cx="524132" cy="35909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900" kern="1200" dirty="0"/>
            <a:t>出席者確認</a:t>
          </a:r>
        </a:p>
      </dsp:txBody>
      <dsp:txXfrm rot="-5400000">
        <a:off x="564450" y="3627274"/>
        <a:ext cx="3565403" cy="472960"/>
      </dsp:txXfrm>
    </dsp:sp>
    <dsp:sp modelId="{50DEE5F0-BB67-4700-915B-7F49FE1189DC}">
      <dsp:nvSpPr>
        <dsp:cNvPr id="0" name=""/>
        <dsp:cNvSpPr/>
      </dsp:nvSpPr>
      <dsp:spPr>
        <a:xfrm rot="5400000">
          <a:off x="-120953" y="4442376"/>
          <a:ext cx="806357" cy="56445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800" kern="1200" dirty="0"/>
            <a:t>9</a:t>
          </a:r>
          <a:r>
            <a:rPr kumimoji="1" lang="ja-JP" altLang="en-US" sz="1800" kern="1200" dirty="0"/>
            <a:t>月</a:t>
          </a:r>
        </a:p>
      </dsp:txBody>
      <dsp:txXfrm rot="-5400000">
        <a:off x="1" y="4603647"/>
        <a:ext cx="564450" cy="241907"/>
      </dsp:txXfrm>
    </dsp:sp>
    <dsp:sp modelId="{3025B35F-6517-448A-A1EE-D4FCB38A3E6D}">
      <dsp:nvSpPr>
        <dsp:cNvPr id="0" name=""/>
        <dsp:cNvSpPr/>
      </dsp:nvSpPr>
      <dsp:spPr>
        <a:xfrm rot="5400000">
          <a:off x="2097878" y="2787994"/>
          <a:ext cx="524132" cy="35909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900" kern="1200" dirty="0"/>
            <a:t>催行</a:t>
          </a:r>
        </a:p>
      </dsp:txBody>
      <dsp:txXfrm rot="-5400000">
        <a:off x="564450" y="4347008"/>
        <a:ext cx="3565403" cy="472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26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405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421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7729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203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3037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454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187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62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90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12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43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54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89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25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533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710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A4E47C-4B93-4C38-86F2-4F9D4722F62C}" type="datetimeFigureOut">
              <a:rPr kumimoji="1" lang="ja-JP" altLang="en-US" smtClean="0"/>
              <a:t>2024/11/4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A1EB412-F065-4A10-81FD-0038569F3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8818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826DE35-E0A0-3A35-72E3-BB091CEB6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334892"/>
              </p:ext>
            </p:extLst>
          </p:nvPr>
        </p:nvGraphicFramePr>
        <p:xfrm>
          <a:off x="142240" y="782320"/>
          <a:ext cx="8859519" cy="36372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0162">
                  <a:extLst>
                    <a:ext uri="{9D8B030D-6E8A-4147-A177-3AD203B41FA5}">
                      <a16:colId xmlns:a16="http://schemas.microsoft.com/office/drawing/2014/main" val="2160623608"/>
                    </a:ext>
                  </a:extLst>
                </a:gridCol>
                <a:gridCol w="1791631">
                  <a:extLst>
                    <a:ext uri="{9D8B030D-6E8A-4147-A177-3AD203B41FA5}">
                      <a16:colId xmlns:a16="http://schemas.microsoft.com/office/drawing/2014/main" val="2909910166"/>
                    </a:ext>
                  </a:extLst>
                </a:gridCol>
                <a:gridCol w="1909247">
                  <a:extLst>
                    <a:ext uri="{9D8B030D-6E8A-4147-A177-3AD203B41FA5}">
                      <a16:colId xmlns:a16="http://schemas.microsoft.com/office/drawing/2014/main" val="588618151"/>
                    </a:ext>
                  </a:extLst>
                </a:gridCol>
                <a:gridCol w="765217">
                  <a:extLst>
                    <a:ext uri="{9D8B030D-6E8A-4147-A177-3AD203B41FA5}">
                      <a16:colId xmlns:a16="http://schemas.microsoft.com/office/drawing/2014/main" val="2196820840"/>
                    </a:ext>
                  </a:extLst>
                </a:gridCol>
                <a:gridCol w="1791631">
                  <a:extLst>
                    <a:ext uri="{9D8B030D-6E8A-4147-A177-3AD203B41FA5}">
                      <a16:colId xmlns:a16="http://schemas.microsoft.com/office/drawing/2014/main" val="1636003645"/>
                    </a:ext>
                  </a:extLst>
                </a:gridCol>
                <a:gridCol w="1791631">
                  <a:extLst>
                    <a:ext uri="{9D8B030D-6E8A-4147-A177-3AD203B41FA5}">
                      <a16:colId xmlns:a16="http://schemas.microsoft.com/office/drawing/2014/main" val="2698867195"/>
                    </a:ext>
                  </a:extLst>
                </a:gridCol>
              </a:tblGrid>
              <a:tr h="64016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</a:rPr>
                        <a:t>2024</a:t>
                      </a:r>
                      <a:r>
                        <a:rPr lang="zh-TW" altLang="en-US" sz="1600" u="none" strike="noStrike" dirty="0">
                          <a:effectLst/>
                        </a:rPr>
                        <a:t>年度活動報告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</a:rPr>
                        <a:t>2025</a:t>
                      </a:r>
                      <a:r>
                        <a:rPr lang="zh-TW" altLang="en-US" sz="1600" u="none" strike="noStrike">
                          <a:effectLst/>
                        </a:rPr>
                        <a:t>年度活動計画</a:t>
                      </a:r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139480"/>
                  </a:ext>
                </a:extLst>
              </a:tr>
              <a:tr h="7856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2023</a:t>
                      </a:r>
                      <a:r>
                        <a:rPr lang="ja-JP" altLang="en-US" sz="1400" u="none" strike="noStrike" dirty="0">
                          <a:effectLst/>
                        </a:rPr>
                        <a:t>年　</a:t>
                      </a:r>
                      <a:r>
                        <a:rPr lang="en-US" altLang="ja-JP" sz="1400" u="none" strike="noStrike" dirty="0">
                          <a:effectLst/>
                        </a:rPr>
                        <a:t>10</a:t>
                      </a:r>
                      <a:r>
                        <a:rPr lang="ja-JP" altLang="en-US" sz="1400" u="none" strike="noStrike" dirty="0">
                          <a:effectLst/>
                        </a:rPr>
                        <a:t>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連合三田会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塾高前、独立館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u="none" strike="noStrike" dirty="0">
                          <a:effectLst/>
                        </a:rPr>
                        <a:t>2024</a:t>
                      </a:r>
                      <a:r>
                        <a:rPr lang="ja-JP" altLang="en-US" sz="1600" u="none" strike="noStrike" dirty="0">
                          <a:effectLst/>
                        </a:rPr>
                        <a:t>年</a:t>
                      </a:r>
                      <a:r>
                        <a:rPr lang="en-US" altLang="ja-JP" sz="1600" u="none" strike="noStrike" dirty="0">
                          <a:effectLst/>
                        </a:rPr>
                        <a:t>10</a:t>
                      </a:r>
                      <a:r>
                        <a:rPr lang="ja-JP" altLang="en-US" sz="1600" u="none" strike="noStrike" dirty="0">
                          <a:effectLst/>
                        </a:rPr>
                        <a:t>月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連合三田会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塾高前、</a:t>
                      </a:r>
                      <a:endParaRPr lang="en-US" altLang="ja-JP" sz="16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4₋426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教室</a:t>
                      </a:r>
                    </a:p>
                  </a:txBody>
                  <a:tcPr marL="4806" marR="4806" marT="4806" marB="0" anchor="ctr"/>
                </a:tc>
                <a:extLst>
                  <a:ext uri="{0D108BD9-81ED-4DB2-BD59-A6C34878D82A}">
                    <a16:rowId xmlns:a16="http://schemas.microsoft.com/office/drawing/2014/main" val="1575872766"/>
                  </a:ext>
                </a:extLst>
              </a:tr>
              <a:tr h="7856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2023</a:t>
                      </a:r>
                      <a:r>
                        <a:rPr lang="ja-JP" altLang="en-US" sz="1400" u="none" strike="noStrike" dirty="0">
                          <a:effectLst/>
                        </a:rPr>
                        <a:t>年　</a:t>
                      </a:r>
                      <a:r>
                        <a:rPr lang="en-US" altLang="ja-JP" sz="1400" u="none" strike="noStrike" dirty="0">
                          <a:effectLst/>
                        </a:rPr>
                        <a:t>12</a:t>
                      </a:r>
                      <a:r>
                        <a:rPr lang="ja-JP" altLang="en-US" sz="1400" u="none" strike="noStrike" dirty="0">
                          <a:effectLst/>
                        </a:rPr>
                        <a:t>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忘年会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日吉校舎　　　　（サボテン）　</a:t>
                      </a:r>
                      <a:r>
                        <a:rPr lang="en-US" altLang="ja-JP" sz="1600" u="none" strike="noStrike" dirty="0">
                          <a:effectLst/>
                        </a:rPr>
                        <a:t>27</a:t>
                      </a:r>
                      <a:r>
                        <a:rPr lang="ja-JP" altLang="en-US" sz="1600" u="none" strike="noStrike" dirty="0">
                          <a:effectLst/>
                        </a:rPr>
                        <a:t>名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u="none" strike="noStrike" dirty="0">
                          <a:effectLst/>
                        </a:rPr>
                        <a:t>2024</a:t>
                      </a:r>
                      <a:r>
                        <a:rPr lang="ja-JP" altLang="en-US" sz="1600" u="none" strike="noStrike" dirty="0">
                          <a:effectLst/>
                        </a:rPr>
                        <a:t>年</a:t>
                      </a:r>
                      <a:r>
                        <a:rPr lang="en-US" altLang="ja-JP" sz="1600" u="none" strike="noStrike" dirty="0">
                          <a:effectLst/>
                        </a:rPr>
                        <a:t>12</a:t>
                      </a:r>
                      <a:r>
                        <a:rPr lang="ja-JP" altLang="en-US" sz="1600" u="none" strike="noStrike" dirty="0">
                          <a:effectLst/>
                        </a:rPr>
                        <a:t>月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忘年会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　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横浜「大陸」</a:t>
                      </a:r>
                    </a:p>
                    <a:p>
                      <a:pPr algn="ctr" fontAlgn="ctr"/>
                      <a:endParaRPr lang="zh-CN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extLst>
                  <a:ext uri="{0D108BD9-81ED-4DB2-BD59-A6C34878D82A}">
                    <a16:rowId xmlns:a16="http://schemas.microsoft.com/office/drawing/2014/main" val="2033490962"/>
                  </a:ext>
                </a:extLst>
              </a:tr>
              <a:tr h="7856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2024</a:t>
                      </a:r>
                      <a:r>
                        <a:rPr lang="ja-JP" altLang="en-US" sz="1400" u="none" strike="noStrike" dirty="0">
                          <a:effectLst/>
                        </a:rPr>
                        <a:t>年</a:t>
                      </a:r>
                      <a:endParaRPr lang="en-US" altLang="ja-JP" sz="14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</a:rPr>
                        <a:t>9</a:t>
                      </a:r>
                      <a:r>
                        <a:rPr lang="ja-JP" altLang="en-US" sz="1400" u="none" strike="noStrike" dirty="0">
                          <a:effectLst/>
                        </a:rPr>
                        <a:t>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北関東合同</a:t>
                      </a:r>
                      <a:endParaRPr lang="en-US" altLang="ja-JP" sz="16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通信三田会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主幹茨城</a:t>
                      </a:r>
                      <a:endParaRPr lang="en-US" altLang="zh-TW" sz="16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（水戸弘道館他）</a:t>
                      </a:r>
                      <a:endParaRPr lang="en-US" altLang="zh-TW" sz="16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zh-TW" altLang="en-US" sz="1600" u="none" strike="noStrike" dirty="0">
                          <a:effectLst/>
                        </a:rPr>
                        <a:t>（</a:t>
                      </a:r>
                      <a:r>
                        <a:rPr lang="en-US" altLang="zh-TW" sz="1600" u="none" strike="noStrike" dirty="0">
                          <a:effectLst/>
                        </a:rPr>
                        <a:t>24</a:t>
                      </a:r>
                      <a:r>
                        <a:rPr lang="zh-TW" altLang="en-US" sz="1600" u="none" strike="noStrike" dirty="0">
                          <a:effectLst/>
                        </a:rPr>
                        <a:t>名内神奈川</a:t>
                      </a:r>
                      <a:r>
                        <a:rPr lang="en-US" altLang="zh-TW" sz="1600" u="none" strike="noStrike" dirty="0">
                          <a:effectLst/>
                        </a:rPr>
                        <a:t>6</a:t>
                      </a:r>
                      <a:r>
                        <a:rPr lang="zh-TW" altLang="en-US" sz="1600" u="none" strike="noStrike" dirty="0">
                          <a:effectLst/>
                        </a:rPr>
                        <a:t>名）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u="none" strike="noStrike" dirty="0">
                          <a:effectLst/>
                        </a:rPr>
                        <a:t>2025</a:t>
                      </a:r>
                      <a:r>
                        <a:rPr lang="ja-JP" altLang="en-US" sz="1600" u="none" strike="noStrike" dirty="0">
                          <a:effectLst/>
                        </a:rPr>
                        <a:t>年　</a:t>
                      </a:r>
                      <a:r>
                        <a:rPr lang="en-US" altLang="ja-JP" sz="1600" u="none" strike="noStrike" dirty="0">
                          <a:effectLst/>
                        </a:rPr>
                        <a:t>9</a:t>
                      </a:r>
                      <a:r>
                        <a:rPr lang="ja-JP" altLang="en-US" sz="1600" u="none" strike="noStrike" dirty="0">
                          <a:effectLst/>
                        </a:rPr>
                        <a:t>月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北関東合同通信</a:t>
                      </a:r>
                      <a:endParaRPr lang="en-US" altLang="ja-JP" sz="1600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三田会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u="none" strike="noStrike" dirty="0">
                          <a:effectLst/>
                        </a:rPr>
                        <a:t>主幹　神奈川　（計画中）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extLst>
                  <a:ext uri="{0D108BD9-81ED-4DB2-BD59-A6C34878D82A}">
                    <a16:rowId xmlns:a16="http://schemas.microsoft.com/office/drawing/2014/main" val="2905103391"/>
                  </a:ext>
                </a:extLst>
              </a:tr>
              <a:tr h="64016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altLang="ja-JP" sz="1600" u="none" strike="noStrike" dirty="0">
                          <a:effectLst/>
                        </a:rPr>
                        <a:t>※</a:t>
                      </a:r>
                      <a:r>
                        <a:rPr lang="ja-JP" altLang="en-US" sz="1600" u="none" strike="noStrike" dirty="0">
                          <a:effectLst/>
                        </a:rPr>
                        <a:t>各部署応援（慶早交流会他）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4806" marR="4806" marT="4806" marB="0" anchor="ctr"/>
                </a:tc>
                <a:extLst>
                  <a:ext uri="{0D108BD9-81ED-4DB2-BD59-A6C34878D82A}">
                    <a16:rowId xmlns:a16="http://schemas.microsoft.com/office/drawing/2014/main" val="2139965975"/>
                  </a:ext>
                </a:extLst>
              </a:tr>
            </a:tbl>
          </a:graphicData>
        </a:graphic>
      </p:graphicFrame>
      <p:pic>
        <p:nvPicPr>
          <p:cNvPr id="1026" name="Picture 2" descr="IMG_5164 大">
            <a:extLst>
              <a:ext uri="{FF2B5EF4-FFF2-40B4-BE49-F238E27FC236}">
                <a16:creationId xmlns:a16="http://schemas.microsoft.com/office/drawing/2014/main" id="{0C9F5EEA-91A4-CECE-FDF8-D94C6CF9F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001" y="4779300"/>
            <a:ext cx="2519998" cy="1679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2023北関東73">
            <a:extLst>
              <a:ext uri="{FF2B5EF4-FFF2-40B4-BE49-F238E27FC236}">
                <a16:creationId xmlns:a16="http://schemas.microsoft.com/office/drawing/2014/main" id="{949C1B1E-4B76-EBC1-E3E8-552930B07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963" y="4779299"/>
            <a:ext cx="2519998" cy="1679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0034_original 大">
            <a:extLst>
              <a:ext uri="{FF2B5EF4-FFF2-40B4-BE49-F238E27FC236}">
                <a16:creationId xmlns:a16="http://schemas.microsoft.com/office/drawing/2014/main" id="{894D8672-46FC-5706-7565-3E91FC2B7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43" y="4799611"/>
            <a:ext cx="2489514" cy="1658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BB3AF8-6D0E-E589-03D4-8931811B91F7}"/>
              </a:ext>
            </a:extLst>
          </p:cNvPr>
          <p:cNvSpPr txBox="1"/>
          <p:nvPr/>
        </p:nvSpPr>
        <p:spPr>
          <a:xfrm>
            <a:off x="386080" y="138014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活動報告と計画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E745BFA-5448-0F9D-CE0A-79EE4C03F826}"/>
              </a:ext>
            </a:extLst>
          </p:cNvPr>
          <p:cNvSpPr/>
          <p:nvPr/>
        </p:nvSpPr>
        <p:spPr>
          <a:xfrm>
            <a:off x="4572000" y="2976880"/>
            <a:ext cx="4429759" cy="680720"/>
          </a:xfrm>
          <a:prstGeom prst="rect">
            <a:avLst/>
          </a:prstGeom>
          <a:noFill/>
          <a:ln w="444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552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EE736CD-FE23-2DF7-031E-E72659A013CA}"/>
              </a:ext>
            </a:extLst>
          </p:cNvPr>
          <p:cNvSpPr txBox="1"/>
          <p:nvPr/>
        </p:nvSpPr>
        <p:spPr>
          <a:xfrm>
            <a:off x="314960" y="679331"/>
            <a:ext cx="768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bg1"/>
                </a:solidFill>
              </a:rPr>
              <a:t>拡大北関東合同通信三田会</a:t>
            </a:r>
            <a:endParaRPr kumimoji="1" lang="en-US" altLang="ja-JP" sz="36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9E0679A-0830-4571-C1A8-E2CE6B72FDE9}"/>
              </a:ext>
            </a:extLst>
          </p:cNvPr>
          <p:cNvSpPr txBox="1"/>
          <p:nvPr/>
        </p:nvSpPr>
        <p:spPr>
          <a:xfrm>
            <a:off x="314960" y="2015311"/>
            <a:ext cx="88290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日時：</a:t>
            </a:r>
            <a:r>
              <a:rPr kumimoji="1" lang="en-US" altLang="ja-JP" sz="2800" dirty="0">
                <a:solidFill>
                  <a:schemeClr val="bg1"/>
                </a:solidFill>
              </a:rPr>
              <a:t>2025</a:t>
            </a:r>
            <a:r>
              <a:rPr kumimoji="1" lang="ja-JP" altLang="en-US" sz="2800" dirty="0">
                <a:solidFill>
                  <a:schemeClr val="bg1"/>
                </a:solidFill>
              </a:rPr>
              <a:t>年</a:t>
            </a:r>
            <a:r>
              <a:rPr kumimoji="1" lang="en-US" altLang="ja-JP" sz="2800" dirty="0">
                <a:solidFill>
                  <a:schemeClr val="bg1"/>
                </a:solidFill>
              </a:rPr>
              <a:t>9</a:t>
            </a:r>
            <a:r>
              <a:rPr kumimoji="1" lang="ja-JP" altLang="en-US" sz="2800" dirty="0">
                <a:solidFill>
                  <a:schemeClr val="bg1"/>
                </a:solidFill>
              </a:rPr>
              <a:t>月</a:t>
            </a:r>
            <a:r>
              <a:rPr kumimoji="1" lang="en-US" altLang="ja-JP" sz="2800" dirty="0">
                <a:solidFill>
                  <a:schemeClr val="bg1"/>
                </a:solidFill>
              </a:rPr>
              <a:t>6</a:t>
            </a:r>
            <a:r>
              <a:rPr kumimoji="1" lang="ja-JP" altLang="en-US" sz="2800" dirty="0">
                <a:solidFill>
                  <a:schemeClr val="bg1"/>
                </a:solidFill>
              </a:rPr>
              <a:t>日（土）</a:t>
            </a:r>
            <a:r>
              <a:rPr kumimoji="1" lang="en-US" altLang="ja-JP" sz="2800" dirty="0">
                <a:solidFill>
                  <a:schemeClr val="bg1"/>
                </a:solidFill>
              </a:rPr>
              <a:t>~7</a:t>
            </a:r>
            <a:r>
              <a:rPr kumimoji="1" lang="ja-JP" altLang="en-US" sz="2800" dirty="0">
                <a:solidFill>
                  <a:schemeClr val="bg1"/>
                </a:solidFill>
              </a:rPr>
              <a:t>日（日）　</a:t>
            </a:r>
            <a:endParaRPr kumimoji="1" lang="en-US" altLang="ja-JP" sz="2800" dirty="0">
              <a:solidFill>
                <a:schemeClr val="bg1"/>
              </a:solidFill>
            </a:endParaRPr>
          </a:p>
          <a:p>
            <a:r>
              <a:rPr kumimoji="1" lang="ja-JP" altLang="en-US" sz="2800" dirty="0">
                <a:solidFill>
                  <a:schemeClr val="bg1"/>
                </a:solidFill>
              </a:rPr>
              <a:t>　　　　　　　　　</a:t>
            </a:r>
            <a:endParaRPr kumimoji="1" lang="en-US" altLang="ja-JP" sz="2800" dirty="0">
              <a:solidFill>
                <a:schemeClr val="bg1"/>
              </a:solidFill>
            </a:endParaRPr>
          </a:p>
          <a:p>
            <a:r>
              <a:rPr kumimoji="1" lang="ja-JP" altLang="en-US" sz="2800" dirty="0">
                <a:solidFill>
                  <a:schemeClr val="bg1"/>
                </a:solidFill>
              </a:rPr>
              <a:t>　　　６日（土）</a:t>
            </a:r>
            <a:r>
              <a:rPr kumimoji="1" lang="en-US" altLang="ja-JP" sz="2800" dirty="0">
                <a:solidFill>
                  <a:schemeClr val="bg1"/>
                </a:solidFill>
              </a:rPr>
              <a:t>1</a:t>
            </a:r>
            <a:r>
              <a:rPr kumimoji="1" lang="ja-JP" altLang="en-US" sz="2800" dirty="0">
                <a:solidFill>
                  <a:schemeClr val="bg1"/>
                </a:solidFill>
              </a:rPr>
              <a:t>日参加可</a:t>
            </a:r>
            <a:endParaRPr kumimoji="1" lang="en-US" altLang="ja-JP" sz="2800" dirty="0">
              <a:solidFill>
                <a:schemeClr val="bg1"/>
              </a:solidFill>
            </a:endParaRPr>
          </a:p>
          <a:p>
            <a:endParaRPr kumimoji="1" lang="en-US" altLang="ja-JP" sz="2800" dirty="0">
              <a:solidFill>
                <a:schemeClr val="bg1"/>
              </a:solidFill>
            </a:endParaRPr>
          </a:p>
          <a:p>
            <a:r>
              <a:rPr kumimoji="1" lang="ja-JP" altLang="en-US" sz="2800" dirty="0">
                <a:solidFill>
                  <a:schemeClr val="bg1"/>
                </a:solidFill>
              </a:rPr>
              <a:t>場所：神奈川県内（候補地：横浜、鎌倉などを計画）</a:t>
            </a:r>
            <a:endParaRPr kumimoji="1" lang="en-US" altLang="ja-JP" sz="2800" dirty="0">
              <a:solidFill>
                <a:schemeClr val="bg1"/>
              </a:solidFill>
            </a:endParaRPr>
          </a:p>
          <a:p>
            <a:endParaRPr kumimoji="1" lang="en-US" altLang="ja-JP" sz="2800" dirty="0">
              <a:solidFill>
                <a:schemeClr val="bg1"/>
              </a:solidFill>
            </a:endParaRPr>
          </a:p>
          <a:p>
            <a:r>
              <a:rPr kumimoji="1" lang="ja-JP" altLang="en-US" sz="2800" dirty="0">
                <a:solidFill>
                  <a:schemeClr val="bg1"/>
                </a:solidFill>
              </a:rPr>
              <a:t>参加通信三田会</a:t>
            </a:r>
            <a:endParaRPr kumimoji="1" lang="en-US" altLang="ja-JP" sz="2800" dirty="0">
              <a:solidFill>
                <a:schemeClr val="bg1"/>
              </a:solidFill>
            </a:endParaRPr>
          </a:p>
          <a:p>
            <a:r>
              <a:rPr kumimoji="1" lang="ja-JP" altLang="en-US" sz="2800" dirty="0">
                <a:solidFill>
                  <a:schemeClr val="bg1"/>
                </a:solidFill>
              </a:rPr>
              <a:t>（過去実績）：群馬、栃木、埼玉、千葉、神奈川</a:t>
            </a:r>
            <a:endParaRPr kumimoji="1" lang="en-US" altLang="ja-JP" sz="2800" dirty="0">
              <a:solidFill>
                <a:schemeClr val="bg1"/>
              </a:solidFill>
            </a:endParaRPr>
          </a:p>
          <a:p>
            <a:endParaRPr kumimoji="1" lang="en-US" altLang="ja-JP" sz="2800" dirty="0">
              <a:solidFill>
                <a:schemeClr val="bg1"/>
              </a:solidFill>
            </a:endParaRPr>
          </a:p>
          <a:p>
            <a:endParaRPr kumimoji="1" lang="en-US" altLang="ja-JP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59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50CC75-BD2E-E9A3-2620-433565AE1673}"/>
              </a:ext>
            </a:extLst>
          </p:cNvPr>
          <p:cNvSpPr txBox="1"/>
          <p:nvPr/>
        </p:nvSpPr>
        <p:spPr>
          <a:xfrm>
            <a:off x="314960" y="1332081"/>
            <a:ext cx="411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2024</a:t>
            </a:r>
            <a:r>
              <a:rPr lang="ja-JP" altLang="en-US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7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日（土）</a:t>
            </a:r>
          </a:p>
          <a:p>
            <a:pPr algn="l"/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水戸駅集合</a:t>
            </a:r>
          </a:p>
          <a:p>
            <a:pPr algn="l"/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偕楽園</a:t>
            </a:r>
          </a:p>
          <a:p>
            <a:pPr algn="l"/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昼食・自己紹介</a:t>
            </a:r>
          </a:p>
          <a:p>
            <a:pPr algn="l"/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偕楽園へ徒歩移動</a:t>
            </a:r>
          </a:p>
          <a:p>
            <a:pPr algn="l"/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45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17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偕楽園</a:t>
            </a:r>
            <a:r>
              <a:rPr lang="ja-JP" altLang="en-US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・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水戸城下</a:t>
            </a:r>
          </a:p>
          <a:p>
            <a:pPr algn="l"/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17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17:30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水戸駅で解散、</a:t>
            </a:r>
            <a:endParaRPr lang="en-US" altLang="ja-JP" kern="100" dirty="0">
              <a:solidFill>
                <a:schemeClr val="bg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ja-JP" altLang="en-US" kern="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　　　　　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三の丸ホテル</a:t>
            </a:r>
          </a:p>
          <a:p>
            <a:pPr algn="l"/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18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kern="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21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居酒屋で懇親会</a:t>
            </a:r>
            <a:endParaRPr lang="en-US" altLang="ja-JP" kern="100" dirty="0">
              <a:solidFill>
                <a:schemeClr val="bg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ja-JP" altLang="en-US" kern="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　　   　 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カラオケ</a:t>
            </a:r>
            <a:endParaRPr lang="en-US" altLang="ja-JP" kern="100" dirty="0">
              <a:solidFill>
                <a:schemeClr val="bg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/>
            <a:endParaRPr lang="en-US" altLang="ja-JP" kern="1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2024</a:t>
            </a:r>
            <a:r>
              <a:rPr lang="ja-JP" altLang="en-US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8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日（</a:t>
            </a:r>
            <a:r>
              <a:rPr lang="ja-JP" altLang="en-US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日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）</a:t>
            </a:r>
          </a:p>
          <a:p>
            <a:pPr algn="l"/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水戸市内観光、</a:t>
            </a:r>
          </a:p>
          <a:p>
            <a:r>
              <a:rPr lang="en-US" altLang="ja-JP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       13</a:t>
            </a:r>
            <a:r>
              <a:rPr lang="ja-JP" altLang="ja-JP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　　　　　昼食後解散　　</a:t>
            </a:r>
            <a:r>
              <a:rPr lang="ja-JP" altLang="ja-JP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879947A-9BAE-3EDA-D5FD-29504A5D3AD7}"/>
              </a:ext>
            </a:extLst>
          </p:cNvPr>
          <p:cNvSpPr txBox="1"/>
          <p:nvPr/>
        </p:nvSpPr>
        <p:spPr>
          <a:xfrm>
            <a:off x="4714242" y="1494641"/>
            <a:ext cx="4114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2025</a:t>
            </a:r>
            <a:r>
              <a:rPr lang="ja-JP" altLang="en-US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日（土）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横浜又は鎌倉</a:t>
            </a:r>
            <a:r>
              <a:rPr lang="ja-JP" altLang="en-US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集合</a:t>
            </a:r>
            <a:endParaRPr lang="ja-JP" altLang="ja-JP" sz="1800" kern="100" dirty="0">
              <a:solidFill>
                <a:schemeClr val="bg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昼食＆懇談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16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名所旧跡訪問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16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17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解散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17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17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ホテル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(20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名程度）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18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懇親会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(30</a:t>
            </a:r>
            <a:r>
              <a:rPr lang="ja-JP" altLang="en-US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名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前後）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―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マリンタワーで夜景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45―22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カラオケ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1800" kern="100" dirty="0">
              <a:solidFill>
                <a:schemeClr val="bg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/>
            <a:endParaRPr lang="en-US" altLang="ja-JP" kern="1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2025</a:t>
            </a:r>
            <a:r>
              <a:rPr lang="ja-JP" altLang="en-US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7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日（日）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 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9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 観光</a:t>
            </a:r>
            <a:endParaRPr lang="en-US" altLang="ja-JP" sz="1800" kern="100" dirty="0">
              <a:solidFill>
                <a:schemeClr val="bg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en-US" altLang="ja-JP" kern="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 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kern="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－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 昼食</a:t>
            </a:r>
            <a:endParaRPr lang="en-US" altLang="ja-JP" sz="1800" kern="100" dirty="0">
              <a:solidFill>
                <a:schemeClr val="bg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algn="l"/>
            <a:r>
              <a:rPr lang="ja-JP" altLang="en-US" kern="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　　     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（横浜中華街他）</a:t>
            </a:r>
          </a:p>
          <a:p>
            <a:pPr algn="l"/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  14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00              </a:t>
            </a:r>
            <a:r>
              <a:rPr lang="ja-JP" altLang="ja-JP" sz="1800" kern="1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解散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57FCDD9-7166-392D-EF8E-C32AB0B7EA39}"/>
              </a:ext>
            </a:extLst>
          </p:cNvPr>
          <p:cNvSpPr txBox="1"/>
          <p:nvPr/>
        </p:nvSpPr>
        <p:spPr>
          <a:xfrm>
            <a:off x="314960" y="608211"/>
            <a:ext cx="5425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</a:rPr>
              <a:t>拡大北関東合同通信三田会（時程案）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8F098401-69E4-CD98-9A9D-F0508F3A1CB0}"/>
              </a:ext>
            </a:extLst>
          </p:cNvPr>
          <p:cNvSpPr/>
          <p:nvPr/>
        </p:nvSpPr>
        <p:spPr>
          <a:xfrm>
            <a:off x="4358640" y="2600960"/>
            <a:ext cx="355602" cy="5588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810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A2CE9607-4C0A-06CA-FDCF-78CCD7BE24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3090265"/>
              </p:ext>
            </p:extLst>
          </p:nvPr>
        </p:nvGraphicFramePr>
        <p:xfrm>
          <a:off x="1361440" y="1727200"/>
          <a:ext cx="4155440" cy="513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A74A554-80AD-F10C-8C07-5A4B76B72643}"/>
              </a:ext>
            </a:extLst>
          </p:cNvPr>
          <p:cNvSpPr txBox="1"/>
          <p:nvPr/>
        </p:nvSpPr>
        <p:spPr>
          <a:xfrm>
            <a:off x="1127760" y="303411"/>
            <a:ext cx="768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bg1"/>
                </a:solidFill>
              </a:rPr>
              <a:t>拡大北関東合同通信三田会　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86228B-9D62-6A88-427D-16F878A39F92}"/>
              </a:ext>
            </a:extLst>
          </p:cNvPr>
          <p:cNvSpPr txBox="1"/>
          <p:nvPr/>
        </p:nvSpPr>
        <p:spPr>
          <a:xfrm>
            <a:off x="6116320" y="5476240"/>
            <a:ext cx="2763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プロジェクトのご協力をお願いいたします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6F4F53C-8A3E-517B-F124-F717E07C2B64}"/>
              </a:ext>
            </a:extLst>
          </p:cNvPr>
          <p:cNvSpPr txBox="1"/>
          <p:nvPr/>
        </p:nvSpPr>
        <p:spPr>
          <a:xfrm>
            <a:off x="1239520" y="1107638"/>
            <a:ext cx="3525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</a:rPr>
              <a:t>概観スケジュール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1757146187"/>
      </p:ext>
    </p:extLst>
  </p:cSld>
  <p:clrMapOvr>
    <a:masterClrMapping/>
  </p:clrMapOvr>
</p:sld>
</file>

<file path=ppt/theme/theme1.xml><?xml version="1.0" encoding="utf-8"?>
<a:theme xmlns:a="http://schemas.openxmlformats.org/drawingml/2006/main" name="スライス">
  <a:themeElements>
    <a:clrScheme name="スライス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459</Words>
  <Application>Microsoft Office PowerPoint</Application>
  <PresentationFormat>画面に合わせる (4:3)</PresentationFormat>
  <Paragraphs>85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Ｐゴシック</vt:lpstr>
      <vt:lpstr>游ゴシック</vt:lpstr>
      <vt:lpstr>Century Gothic</vt:lpstr>
      <vt:lpstr>Wingdings 3</vt:lpstr>
      <vt:lpstr>スライス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Portugal itou</dc:creator>
  <cp:lastModifiedBy>Portugal itou</cp:lastModifiedBy>
  <cp:revision>1</cp:revision>
  <dcterms:created xsi:type="dcterms:W3CDTF">2024-08-17T04:10:44Z</dcterms:created>
  <dcterms:modified xsi:type="dcterms:W3CDTF">2024-11-04T14:31:53Z</dcterms:modified>
</cp:coreProperties>
</file>